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58" r:id="rId4"/>
    <p:sldId id="290" r:id="rId5"/>
    <p:sldId id="291" r:id="rId6"/>
    <p:sldId id="260" r:id="rId7"/>
    <p:sldId id="292" r:id="rId8"/>
    <p:sldId id="293" r:id="rId9"/>
    <p:sldId id="294" r:id="rId10"/>
    <p:sldId id="305" r:id="rId11"/>
    <p:sldId id="306" r:id="rId12"/>
    <p:sldId id="262" r:id="rId13"/>
    <p:sldId id="295" r:id="rId14"/>
    <p:sldId id="296" r:id="rId15"/>
    <p:sldId id="263" r:id="rId16"/>
    <p:sldId id="310" r:id="rId17"/>
    <p:sldId id="314" r:id="rId18"/>
    <p:sldId id="312" r:id="rId19"/>
    <p:sldId id="311" r:id="rId20"/>
    <p:sldId id="315" r:id="rId21"/>
    <p:sldId id="313" r:id="rId22"/>
    <p:sldId id="317" r:id="rId23"/>
    <p:sldId id="319" r:id="rId24"/>
    <p:sldId id="320" r:id="rId25"/>
    <p:sldId id="297" r:id="rId26"/>
    <p:sldId id="274" r:id="rId27"/>
    <p:sldId id="275" r:id="rId28"/>
    <p:sldId id="298" r:id="rId29"/>
    <p:sldId id="299" r:id="rId30"/>
    <p:sldId id="300" r:id="rId31"/>
    <p:sldId id="301" r:id="rId32"/>
    <p:sldId id="277" r:id="rId33"/>
    <p:sldId id="308" r:id="rId34"/>
    <p:sldId id="302" r:id="rId35"/>
    <p:sldId id="303" r:id="rId36"/>
    <p:sldId id="307" r:id="rId37"/>
    <p:sldId id="289" r:id="rId38"/>
    <p:sldId id="304" r:id="rId3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1" roundtripDataSignature="AMtx7miJKpl6+ZjrGkKZgw0uXGAzbDVhg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F50"/>
    <a:srgbClr val="FFFFFF"/>
    <a:srgbClr val="0C1D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176749-4819-49E3-87E1-FC4773923072}">
  <a:tblStyle styleId="{02176749-4819-49E3-87E1-FC47739230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7" d="100"/>
          <a:sy n="77" d="100"/>
        </p:scale>
        <p:origin x="8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customschemas.google.com/relationships/presentationmetadata" Target="meta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ktaruzzaman ." userId="36b135343c6cefea" providerId="LiveId" clId="{42478E73-29C1-47D7-AEFD-10918DCED9BB}"/>
    <pc:docChg chg="undo redo custSel addSld delSld modSld sldOrd modMainMaster">
      <pc:chgData name="Aktaruzzaman ." userId="36b135343c6cefea" providerId="LiveId" clId="{42478E73-29C1-47D7-AEFD-10918DCED9BB}" dt="2026-02-03T17:05:35.761" v="773" actId="478"/>
      <pc:docMkLst>
        <pc:docMk/>
      </pc:docMkLst>
      <pc:sldChg chg="addSp delSp modSp mod">
        <pc:chgData name="Aktaruzzaman ." userId="36b135343c6cefea" providerId="LiveId" clId="{42478E73-29C1-47D7-AEFD-10918DCED9BB}" dt="2026-02-03T17:05:35.761" v="773" actId="478"/>
        <pc:sldMkLst>
          <pc:docMk/>
          <pc:sldMk cId="0" sldId="256"/>
        </pc:sldMkLst>
        <pc:spChg chg="mod">
          <ac:chgData name="Aktaruzzaman ." userId="36b135343c6cefea" providerId="LiveId" clId="{42478E73-29C1-47D7-AEFD-10918DCED9BB}" dt="2026-02-03T16:32:25.151" v="768" actId="255"/>
          <ac:spMkLst>
            <pc:docMk/>
            <pc:sldMk cId="0" sldId="256"/>
            <ac:spMk id="2" creationId="{7569B2A9-4641-A6D0-FDC4-F20C90A3DD8A}"/>
          </ac:spMkLst>
        </pc:spChg>
        <pc:spChg chg="add del mod">
          <ac:chgData name="Aktaruzzaman ." userId="36b135343c6cefea" providerId="LiveId" clId="{42478E73-29C1-47D7-AEFD-10918DCED9BB}" dt="2026-02-03T17:05:35.761" v="773" actId="478"/>
          <ac:spMkLst>
            <pc:docMk/>
            <pc:sldMk cId="0" sldId="256"/>
            <ac:spMk id="4" creationId="{03D5C996-82A8-016C-61A6-F3E85A9AFFDF}"/>
          </ac:spMkLst>
        </pc:spChg>
      </pc:sldChg>
      <pc:sldChg chg="modSp mod">
        <pc:chgData name="Aktaruzzaman ." userId="36b135343c6cefea" providerId="LiveId" clId="{42478E73-29C1-47D7-AEFD-10918DCED9BB}" dt="2026-02-01T16:42:03.908" v="376" actId="20577"/>
        <pc:sldMkLst>
          <pc:docMk/>
          <pc:sldMk cId="0" sldId="257"/>
        </pc:sldMkLst>
        <pc:spChg chg="mod">
          <ac:chgData name="Aktaruzzaman ." userId="36b135343c6cefea" providerId="LiveId" clId="{42478E73-29C1-47D7-AEFD-10918DCED9BB}" dt="2026-02-01T16:42:03.908" v="376" actId="20577"/>
          <ac:spMkLst>
            <pc:docMk/>
            <pc:sldMk cId="0" sldId="257"/>
            <ac:spMk id="4" creationId="{1094107C-9137-BFFC-E35C-D70F78E22841}"/>
          </ac:spMkLst>
        </pc:spChg>
        <pc:spChg chg="mod">
          <ac:chgData name="Aktaruzzaman ." userId="36b135343c6cefea" providerId="LiveId" clId="{42478E73-29C1-47D7-AEFD-10918DCED9BB}" dt="2026-01-26T12:37:22.039" v="233" actId="255"/>
          <ac:spMkLst>
            <pc:docMk/>
            <pc:sldMk cId="0" sldId="257"/>
            <ac:spMk id="94" creationId="{00000000-0000-0000-0000-000000000000}"/>
          </ac:spMkLst>
        </pc:spChg>
      </pc:sldChg>
      <pc:sldChg chg="modSp mod">
        <pc:chgData name="Aktaruzzaman ." userId="36b135343c6cefea" providerId="LiveId" clId="{42478E73-29C1-47D7-AEFD-10918DCED9BB}" dt="2026-01-31T05:45:35.886" v="365" actId="122"/>
        <pc:sldMkLst>
          <pc:docMk/>
          <pc:sldMk cId="0" sldId="258"/>
        </pc:sldMkLst>
        <pc:graphicFrameChg chg="mod modGraphic">
          <ac:chgData name="Aktaruzzaman ." userId="36b135343c6cefea" providerId="LiveId" clId="{42478E73-29C1-47D7-AEFD-10918DCED9BB}" dt="2026-01-31T05:45:35.886" v="365" actId="122"/>
          <ac:graphicFrameMkLst>
            <pc:docMk/>
            <pc:sldMk cId="0" sldId="258"/>
            <ac:graphicFrameMk id="102" creationId="{00000000-0000-0000-0000-000000000000}"/>
          </ac:graphicFrameMkLst>
        </pc:graphicFrameChg>
      </pc:sldChg>
      <pc:sldChg chg="del">
        <pc:chgData name="Aktaruzzaman ." userId="36b135343c6cefea" providerId="LiveId" clId="{42478E73-29C1-47D7-AEFD-10918DCED9BB}" dt="2026-01-22T11:07:30.077" v="115" actId="47"/>
        <pc:sldMkLst>
          <pc:docMk/>
          <pc:sldMk cId="0" sldId="265"/>
        </pc:sldMkLst>
      </pc:sldChg>
      <pc:sldChg chg="modSp mod">
        <pc:chgData name="Aktaruzzaman ." userId="36b135343c6cefea" providerId="LiveId" clId="{42478E73-29C1-47D7-AEFD-10918DCED9BB}" dt="2026-01-22T11:16:48.466" v="190" actId="1076"/>
        <pc:sldMkLst>
          <pc:docMk/>
          <pc:sldMk cId="1529054797" sldId="291"/>
        </pc:sldMkLst>
        <pc:spChg chg="mod">
          <ac:chgData name="Aktaruzzaman ." userId="36b135343c6cefea" providerId="LiveId" clId="{42478E73-29C1-47D7-AEFD-10918DCED9BB}" dt="2026-01-22T11:16:38.313" v="189" actId="1076"/>
          <ac:spMkLst>
            <pc:docMk/>
            <pc:sldMk cId="1529054797" sldId="291"/>
            <ac:spMk id="3" creationId="{27656C8B-6BCF-D1C3-7C3C-19DF958D4FFD}"/>
          </ac:spMkLst>
        </pc:spChg>
        <pc:spChg chg="mod">
          <ac:chgData name="Aktaruzzaman ." userId="36b135343c6cefea" providerId="LiveId" clId="{42478E73-29C1-47D7-AEFD-10918DCED9BB}" dt="2026-01-22T11:16:48.466" v="190" actId="1076"/>
          <ac:spMkLst>
            <pc:docMk/>
            <pc:sldMk cId="1529054797" sldId="291"/>
            <ac:spMk id="4" creationId="{9D7ABA0B-E6C8-E7D6-815E-D009FA83BAA7}"/>
          </ac:spMkLst>
        </pc:spChg>
        <pc:spChg chg="mod">
          <ac:chgData name="Aktaruzzaman ." userId="36b135343c6cefea" providerId="LiveId" clId="{42478E73-29C1-47D7-AEFD-10918DCED9BB}" dt="2026-01-22T11:16:48.466" v="190" actId="1076"/>
          <ac:spMkLst>
            <pc:docMk/>
            <pc:sldMk cId="1529054797" sldId="291"/>
            <ac:spMk id="5" creationId="{AD8D3C8A-5FD4-C8C6-30BC-19EE52CB251F}"/>
          </ac:spMkLst>
        </pc:spChg>
      </pc:sldChg>
      <pc:sldChg chg="addSp delSp modSp add mod">
        <pc:chgData name="Aktaruzzaman ." userId="36b135343c6cefea" providerId="LiveId" clId="{42478E73-29C1-47D7-AEFD-10918DCED9BB}" dt="2026-01-22T11:04:32.091" v="90" actId="2711"/>
        <pc:sldMkLst>
          <pc:docMk/>
          <pc:sldMk cId="4186264083" sldId="305"/>
        </pc:sldMkLst>
        <pc:spChg chg="add mod">
          <ac:chgData name="Aktaruzzaman ." userId="36b135343c6cefea" providerId="LiveId" clId="{42478E73-29C1-47D7-AEFD-10918DCED9BB}" dt="2026-01-22T11:01:34.894" v="63" actId="2711"/>
          <ac:spMkLst>
            <pc:docMk/>
            <pc:sldMk cId="4186264083" sldId="305"/>
            <ac:spMk id="2" creationId="{C372A793-2C36-A7CB-DE84-BB3D2261AF2F}"/>
          </ac:spMkLst>
        </pc:spChg>
        <pc:spChg chg="mod">
          <ac:chgData name="Aktaruzzaman ." userId="36b135343c6cefea" providerId="LiveId" clId="{42478E73-29C1-47D7-AEFD-10918DCED9BB}" dt="2026-01-22T10:59:38.004" v="35" actId="20577"/>
          <ac:spMkLst>
            <pc:docMk/>
            <pc:sldMk cId="4186264083" sldId="305"/>
            <ac:spMk id="3" creationId="{D35ED159-A0AF-2527-6365-8D1185A01F80}"/>
          </ac:spMkLst>
        </pc:spChg>
        <pc:spChg chg="mod">
          <ac:chgData name="Aktaruzzaman ." userId="36b135343c6cefea" providerId="LiveId" clId="{42478E73-29C1-47D7-AEFD-10918DCED9BB}" dt="2026-01-22T11:04:32.091" v="90" actId="2711"/>
          <ac:spMkLst>
            <pc:docMk/>
            <pc:sldMk cId="4186264083" sldId="305"/>
            <ac:spMk id="6" creationId="{6F9925B4-780C-55CB-59E1-7CD71BD6559C}"/>
          </ac:spMkLst>
        </pc:spChg>
        <pc:spChg chg="del">
          <ac:chgData name="Aktaruzzaman ." userId="36b135343c6cefea" providerId="LiveId" clId="{42478E73-29C1-47D7-AEFD-10918DCED9BB}" dt="2026-01-22T11:00:27.445" v="53" actId="478"/>
          <ac:spMkLst>
            <pc:docMk/>
            <pc:sldMk cId="4186264083" sldId="305"/>
            <ac:spMk id="7" creationId="{F5CE6F10-D1D4-CA47-5FEB-9D3F16CF54BD}"/>
          </ac:spMkLst>
        </pc:spChg>
        <pc:spChg chg="del">
          <ac:chgData name="Aktaruzzaman ." userId="36b135343c6cefea" providerId="LiveId" clId="{42478E73-29C1-47D7-AEFD-10918DCED9BB}" dt="2026-01-22T11:00:32.846" v="54" actId="478"/>
          <ac:spMkLst>
            <pc:docMk/>
            <pc:sldMk cId="4186264083" sldId="305"/>
            <ac:spMk id="8" creationId="{55D30C0B-9ECB-9CE6-4B6E-ABFD3C48995B}"/>
          </ac:spMkLst>
        </pc:spChg>
        <pc:spChg chg="del mod">
          <ac:chgData name="Aktaruzzaman ." userId="36b135343c6cefea" providerId="LiveId" clId="{42478E73-29C1-47D7-AEFD-10918DCED9BB}" dt="2026-01-22T11:00:18.764" v="51" actId="478"/>
          <ac:spMkLst>
            <pc:docMk/>
            <pc:sldMk cId="4186264083" sldId="305"/>
            <ac:spMk id="9" creationId="{DC1CF0F0-B24F-ABFF-3DA3-D8940D28A3BE}"/>
          </ac:spMkLst>
        </pc:spChg>
      </pc:sldChg>
      <pc:sldChg chg="addSp delSp modSp add mod">
        <pc:chgData name="Aktaruzzaman ." userId="36b135343c6cefea" providerId="LiveId" clId="{42478E73-29C1-47D7-AEFD-10918DCED9BB}" dt="2026-01-22T11:06:50.391" v="114" actId="12"/>
        <pc:sldMkLst>
          <pc:docMk/>
          <pc:sldMk cId="1796744049" sldId="306"/>
        </pc:sldMkLst>
        <pc:spChg chg="del">
          <ac:chgData name="Aktaruzzaman ." userId="36b135343c6cefea" providerId="LiveId" clId="{42478E73-29C1-47D7-AEFD-10918DCED9BB}" dt="2026-01-22T11:03:12.911" v="74" actId="478"/>
          <ac:spMkLst>
            <pc:docMk/>
            <pc:sldMk cId="1796744049" sldId="306"/>
            <ac:spMk id="2" creationId="{C372A793-2C36-A7CB-DE84-BB3D2261AF2F}"/>
          </ac:spMkLst>
        </pc:spChg>
        <pc:spChg chg="add mod">
          <ac:chgData name="Aktaruzzaman ." userId="36b135343c6cefea" providerId="LiveId" clId="{42478E73-29C1-47D7-AEFD-10918DCED9BB}" dt="2026-01-22T11:06:50.391" v="114" actId="12"/>
          <ac:spMkLst>
            <pc:docMk/>
            <pc:sldMk cId="1796744049" sldId="306"/>
            <ac:spMk id="4" creationId="{19092765-2F23-9E9C-451E-512C7CAF29DB}"/>
          </ac:spMkLst>
        </pc:spChg>
        <pc:spChg chg="add mod">
          <ac:chgData name="Aktaruzzaman ." userId="36b135343c6cefea" providerId="LiveId" clId="{42478E73-29C1-47D7-AEFD-10918DCED9BB}" dt="2026-01-22T11:04:56.687" v="93" actId="1076"/>
          <ac:spMkLst>
            <pc:docMk/>
            <pc:sldMk cId="1796744049" sldId="306"/>
            <ac:spMk id="5" creationId="{7F805B99-1FD2-CCE2-E5D0-1EA0F9E823A7}"/>
          </ac:spMkLst>
        </pc:spChg>
        <pc:spChg chg="del">
          <ac:chgData name="Aktaruzzaman ." userId="36b135343c6cefea" providerId="LiveId" clId="{42478E73-29C1-47D7-AEFD-10918DCED9BB}" dt="2026-01-22T11:03:10.487" v="73" actId="478"/>
          <ac:spMkLst>
            <pc:docMk/>
            <pc:sldMk cId="1796744049" sldId="306"/>
            <ac:spMk id="6" creationId="{6F9925B4-780C-55CB-59E1-7CD71BD6559C}"/>
          </ac:spMkLst>
        </pc:spChg>
        <pc:spChg chg="add mod">
          <ac:chgData name="Aktaruzzaman ." userId="36b135343c6cefea" providerId="LiveId" clId="{42478E73-29C1-47D7-AEFD-10918DCED9BB}" dt="2026-01-22T11:06:39.439" v="112" actId="12"/>
          <ac:spMkLst>
            <pc:docMk/>
            <pc:sldMk cId="1796744049" sldId="306"/>
            <ac:spMk id="7" creationId="{8941EB42-7D99-1A67-872E-DED9979E0E2F}"/>
          </ac:spMkLst>
        </pc:spChg>
        <pc:spChg chg="add mod">
          <ac:chgData name="Aktaruzzaman ." userId="36b135343c6cefea" providerId="LiveId" clId="{42478E73-29C1-47D7-AEFD-10918DCED9BB}" dt="2026-01-22T11:06:16.035" v="108" actId="1076"/>
          <ac:spMkLst>
            <pc:docMk/>
            <pc:sldMk cId="1796744049" sldId="306"/>
            <ac:spMk id="8" creationId="{5842BCC7-5C6C-A021-335E-863316866FC5}"/>
          </ac:spMkLst>
        </pc:spChg>
      </pc:sldChg>
      <pc:sldChg chg="addSp delSp modSp add mod modAnim">
        <pc:chgData name="Aktaruzzaman ." userId="36b135343c6cefea" providerId="LiveId" clId="{42478E73-29C1-47D7-AEFD-10918DCED9BB}" dt="2026-01-22T11:11:34.197" v="172" actId="1076"/>
        <pc:sldMkLst>
          <pc:docMk/>
          <pc:sldMk cId="1484758789" sldId="307"/>
        </pc:sldMkLst>
        <pc:spChg chg="mod">
          <ac:chgData name="Aktaruzzaman ." userId="36b135343c6cefea" providerId="LiveId" clId="{42478E73-29C1-47D7-AEFD-10918DCED9BB}" dt="2026-01-22T11:08:51.440" v="130" actId="20577"/>
          <ac:spMkLst>
            <pc:docMk/>
            <pc:sldMk cId="1484758789" sldId="307"/>
            <ac:spMk id="2" creationId="{5A16A222-8C5A-283D-F4A5-4326941FD9AD}"/>
          </ac:spMkLst>
        </pc:spChg>
        <pc:spChg chg="add del">
          <ac:chgData name="Aktaruzzaman ." userId="36b135343c6cefea" providerId="LiveId" clId="{42478E73-29C1-47D7-AEFD-10918DCED9BB}" dt="2026-01-22T11:09:12.470" v="135" actId="478"/>
          <ac:spMkLst>
            <pc:docMk/>
            <pc:sldMk cId="1484758789" sldId="307"/>
            <ac:spMk id="3" creationId="{90C810DE-919E-192A-D29B-577B62C3EC4D}"/>
          </ac:spMkLst>
        </pc:spChg>
        <pc:spChg chg="add del mod">
          <ac:chgData name="Aktaruzzaman ." userId="36b135343c6cefea" providerId="LiveId" clId="{42478E73-29C1-47D7-AEFD-10918DCED9BB}" dt="2026-01-22T11:11:34.197" v="172" actId="1076"/>
          <ac:spMkLst>
            <pc:docMk/>
            <pc:sldMk cId="1484758789" sldId="307"/>
            <ac:spMk id="4" creationId="{68A9A8BF-DD8D-F425-499D-4DF67B79E567}"/>
          </ac:spMkLst>
        </pc:spChg>
      </pc:sldChg>
      <pc:sldChg chg="addSp delSp modSp add mod">
        <pc:chgData name="Aktaruzzaman ." userId="36b135343c6cefea" providerId="LiveId" clId="{42478E73-29C1-47D7-AEFD-10918DCED9BB}" dt="2026-01-22T11:15:08.290" v="186" actId="14100"/>
        <pc:sldMkLst>
          <pc:docMk/>
          <pc:sldMk cId="3823117853" sldId="308"/>
        </pc:sldMkLst>
        <pc:spChg chg="del">
          <ac:chgData name="Aktaruzzaman ." userId="36b135343c6cefea" providerId="LiveId" clId="{42478E73-29C1-47D7-AEFD-10918DCED9BB}" dt="2026-01-22T11:13:19.418" v="174" actId="478"/>
          <ac:spMkLst>
            <pc:docMk/>
            <pc:sldMk cId="3823117853" sldId="308"/>
            <ac:spMk id="2" creationId="{5A16A222-8C5A-283D-F4A5-4326941FD9AD}"/>
          </ac:spMkLst>
        </pc:spChg>
        <pc:spChg chg="del">
          <ac:chgData name="Aktaruzzaman ." userId="36b135343c6cefea" providerId="LiveId" clId="{42478E73-29C1-47D7-AEFD-10918DCED9BB}" dt="2026-01-22T11:13:22.976" v="175" actId="478"/>
          <ac:spMkLst>
            <pc:docMk/>
            <pc:sldMk cId="3823117853" sldId="308"/>
            <ac:spMk id="4" creationId="{756408FD-7D1C-1AD6-0CF8-6CAE08196A12}"/>
          </ac:spMkLst>
        </pc:spChg>
        <pc:spChg chg="del">
          <ac:chgData name="Aktaruzzaman ." userId="36b135343c6cefea" providerId="LiveId" clId="{42478E73-29C1-47D7-AEFD-10918DCED9BB}" dt="2026-01-22T11:13:27.133" v="176" actId="478"/>
          <ac:spMkLst>
            <pc:docMk/>
            <pc:sldMk cId="3823117853" sldId="308"/>
            <ac:spMk id="7" creationId="{E0E33489-1748-2931-0968-CEA416CC5E95}"/>
          </ac:spMkLst>
        </pc:spChg>
        <pc:spChg chg="del">
          <ac:chgData name="Aktaruzzaman ." userId="36b135343c6cefea" providerId="LiveId" clId="{42478E73-29C1-47D7-AEFD-10918DCED9BB}" dt="2026-01-22T11:13:31.272" v="177" actId="478"/>
          <ac:spMkLst>
            <pc:docMk/>
            <pc:sldMk cId="3823117853" sldId="308"/>
            <ac:spMk id="8" creationId="{A20FA16F-119C-1DD3-680C-AEB58F3CDB09}"/>
          </ac:spMkLst>
        </pc:spChg>
        <pc:picChg chg="add del mod">
          <ac:chgData name="Aktaruzzaman ." userId="36b135343c6cefea" providerId="LiveId" clId="{42478E73-29C1-47D7-AEFD-10918DCED9BB}" dt="2026-01-22T11:13:45.767" v="181" actId="478"/>
          <ac:picMkLst>
            <pc:docMk/>
            <pc:sldMk cId="3823117853" sldId="308"/>
            <ac:picMk id="5" creationId="{253F39DB-711C-3CCF-F625-D3A7607DCF30}"/>
          </ac:picMkLst>
        </pc:picChg>
        <pc:picChg chg="add mod">
          <ac:chgData name="Aktaruzzaman ." userId="36b135343c6cefea" providerId="LiveId" clId="{42478E73-29C1-47D7-AEFD-10918DCED9BB}" dt="2026-01-22T11:14:32.564" v="183" actId="1076"/>
          <ac:picMkLst>
            <pc:docMk/>
            <pc:sldMk cId="3823117853" sldId="308"/>
            <ac:picMk id="9" creationId="{CC6E1E95-1689-0F35-5EBE-14EF15EBE40E}"/>
          </ac:picMkLst>
        </pc:picChg>
        <pc:picChg chg="add mod">
          <ac:chgData name="Aktaruzzaman ." userId="36b135343c6cefea" providerId="LiveId" clId="{42478E73-29C1-47D7-AEFD-10918DCED9BB}" dt="2026-01-22T11:15:08.290" v="186" actId="14100"/>
          <ac:picMkLst>
            <pc:docMk/>
            <pc:sldMk cId="3823117853" sldId="308"/>
            <ac:picMk id="11" creationId="{F096DBFE-CCCE-DEFC-D8FF-D7C7064D94C3}"/>
          </ac:picMkLst>
        </pc:picChg>
      </pc:sldChg>
      <pc:sldChg chg="add del">
        <pc:chgData name="Aktaruzzaman ." userId="36b135343c6cefea" providerId="LiveId" clId="{42478E73-29C1-47D7-AEFD-10918DCED9BB}" dt="2026-02-03T15:07:01.385" v="425" actId="47"/>
        <pc:sldMkLst>
          <pc:docMk/>
          <pc:sldMk cId="154318321" sldId="309"/>
        </pc:sldMkLst>
      </pc:sldChg>
      <pc:sldChg chg="addSp delSp modSp add mod">
        <pc:chgData name="Aktaruzzaman ." userId="36b135343c6cefea" providerId="LiveId" clId="{42478E73-29C1-47D7-AEFD-10918DCED9BB}" dt="2026-02-03T13:36:21.660" v="421" actId="14100"/>
        <pc:sldMkLst>
          <pc:docMk/>
          <pc:sldMk cId="1597950817" sldId="310"/>
        </pc:sldMkLst>
        <pc:spChg chg="mod">
          <ac:chgData name="Aktaruzzaman ." userId="36b135343c6cefea" providerId="LiveId" clId="{42478E73-29C1-47D7-AEFD-10918DCED9BB}" dt="2026-02-03T13:36:21.660" v="421" actId="14100"/>
          <ac:spMkLst>
            <pc:docMk/>
            <pc:sldMk cId="1597950817" sldId="310"/>
            <ac:spMk id="3" creationId="{54E9E5FC-6174-2910-0FB3-4BD3B3F0EAE0}"/>
          </ac:spMkLst>
        </pc:spChg>
        <pc:picChg chg="del">
          <ac:chgData name="Aktaruzzaman ." userId="36b135343c6cefea" providerId="LiveId" clId="{42478E73-29C1-47D7-AEFD-10918DCED9BB}" dt="2026-02-03T13:32:06.043" v="405" actId="478"/>
          <ac:picMkLst>
            <pc:docMk/>
            <pc:sldMk cId="1597950817" sldId="310"/>
            <ac:picMk id="2" creationId="{F6FCBF3A-5A26-AE07-43C5-76387558EE80}"/>
          </ac:picMkLst>
        </pc:picChg>
        <pc:picChg chg="add mod">
          <ac:chgData name="Aktaruzzaman ." userId="36b135343c6cefea" providerId="LiveId" clId="{42478E73-29C1-47D7-AEFD-10918DCED9BB}" dt="2026-02-03T13:32:56.252" v="408" actId="1076"/>
          <ac:picMkLst>
            <pc:docMk/>
            <pc:sldMk cId="1597950817" sldId="310"/>
            <ac:picMk id="4" creationId="{7A3055A3-C45F-58C5-7774-B7F443E0ABE8}"/>
          </ac:picMkLst>
        </pc:picChg>
      </pc:sldChg>
      <pc:sldChg chg="addSp delSp modSp add mod ord">
        <pc:chgData name="Aktaruzzaman ." userId="36b135343c6cefea" providerId="LiveId" clId="{42478E73-29C1-47D7-AEFD-10918DCED9BB}" dt="2026-02-03T16:00:28.967" v="691" actId="14100"/>
        <pc:sldMkLst>
          <pc:docMk/>
          <pc:sldMk cId="714449081" sldId="311"/>
        </pc:sldMkLst>
        <pc:spChg chg="add del mod">
          <ac:chgData name="Aktaruzzaman ." userId="36b135343c6cefea" providerId="LiveId" clId="{42478E73-29C1-47D7-AEFD-10918DCED9BB}" dt="2026-02-03T15:12:39.034" v="431" actId="478"/>
          <ac:spMkLst>
            <pc:docMk/>
            <pc:sldMk cId="714449081" sldId="311"/>
            <ac:spMk id="2" creationId="{72FFB828-8F2E-5E85-5587-1B04EC40927F}"/>
          </ac:spMkLst>
        </pc:spChg>
        <pc:spChg chg="mod">
          <ac:chgData name="Aktaruzzaman ." userId="36b135343c6cefea" providerId="LiveId" clId="{42478E73-29C1-47D7-AEFD-10918DCED9BB}" dt="2026-02-03T16:00:03.016" v="688" actId="1035"/>
          <ac:spMkLst>
            <pc:docMk/>
            <pc:sldMk cId="714449081" sldId="311"/>
            <ac:spMk id="3" creationId="{54E9E5FC-6174-2910-0FB3-4BD3B3F0EAE0}"/>
          </ac:spMkLst>
        </pc:spChg>
        <pc:spChg chg="add del">
          <ac:chgData name="Aktaruzzaman ." userId="36b135343c6cefea" providerId="LiveId" clId="{42478E73-29C1-47D7-AEFD-10918DCED9BB}" dt="2026-02-03T15:12:39.034" v="431" actId="478"/>
          <ac:spMkLst>
            <pc:docMk/>
            <pc:sldMk cId="714449081" sldId="311"/>
            <ac:spMk id="5" creationId="{7E5D7F39-24C8-2B04-D1DC-CC88016AA8FA}"/>
          </ac:spMkLst>
        </pc:spChg>
        <pc:spChg chg="add del mod">
          <ac:chgData name="Aktaruzzaman ." userId="36b135343c6cefea" providerId="LiveId" clId="{42478E73-29C1-47D7-AEFD-10918DCED9BB}" dt="2026-02-03T15:43:08.598" v="550" actId="478"/>
          <ac:spMkLst>
            <pc:docMk/>
            <pc:sldMk cId="714449081" sldId="311"/>
            <ac:spMk id="6" creationId="{612AC5EA-0A56-10E0-8119-A5521DFB4128}"/>
          </ac:spMkLst>
        </pc:spChg>
        <pc:spChg chg="add del mod">
          <ac:chgData name="Aktaruzzaman ." userId="36b135343c6cefea" providerId="LiveId" clId="{42478E73-29C1-47D7-AEFD-10918DCED9BB}" dt="2026-02-03T15:53:41.654" v="661" actId="478"/>
          <ac:spMkLst>
            <pc:docMk/>
            <pc:sldMk cId="714449081" sldId="311"/>
            <ac:spMk id="7" creationId="{A3E49718-3ECE-E2A7-85C1-AFE8E4FD2B1A}"/>
          </ac:spMkLst>
        </pc:spChg>
        <pc:spChg chg="add del mod">
          <ac:chgData name="Aktaruzzaman ." userId="36b135343c6cefea" providerId="LiveId" clId="{42478E73-29C1-47D7-AEFD-10918DCED9BB}" dt="2026-02-03T15:45:13.255" v="582" actId="478"/>
          <ac:spMkLst>
            <pc:docMk/>
            <pc:sldMk cId="714449081" sldId="311"/>
            <ac:spMk id="8" creationId="{37D62F9E-F751-5A39-62BE-E139CEFCCCB4}"/>
          </ac:spMkLst>
        </pc:spChg>
        <pc:spChg chg="add del">
          <ac:chgData name="Aktaruzzaman ." userId="36b135343c6cefea" providerId="LiveId" clId="{42478E73-29C1-47D7-AEFD-10918DCED9BB}" dt="2026-02-03T15:45:10.263" v="581" actId="478"/>
          <ac:spMkLst>
            <pc:docMk/>
            <pc:sldMk cId="714449081" sldId="311"/>
            <ac:spMk id="9" creationId="{218999EA-906C-4A68-3EA5-D078813FB621}"/>
          </ac:spMkLst>
        </pc:spChg>
        <pc:spChg chg="add del mod">
          <ac:chgData name="Aktaruzzaman ." userId="36b135343c6cefea" providerId="LiveId" clId="{42478E73-29C1-47D7-AEFD-10918DCED9BB}" dt="2026-02-03T15:53:41.654" v="661" actId="478"/>
          <ac:spMkLst>
            <pc:docMk/>
            <pc:sldMk cId="714449081" sldId="311"/>
            <ac:spMk id="10" creationId="{8558D46B-6CB3-88D4-287D-AB7F0FD6F9BD}"/>
          </ac:spMkLst>
        </pc:spChg>
        <pc:spChg chg="add del mod">
          <ac:chgData name="Aktaruzzaman ." userId="36b135343c6cefea" providerId="LiveId" clId="{42478E73-29C1-47D7-AEFD-10918DCED9BB}" dt="2026-02-03T15:53:41.654" v="661" actId="478"/>
          <ac:spMkLst>
            <pc:docMk/>
            <pc:sldMk cId="714449081" sldId="311"/>
            <ac:spMk id="11" creationId="{9CE763FF-718F-E4CF-320C-7B811E1C3317}"/>
          </ac:spMkLst>
        </pc:spChg>
        <pc:spChg chg="add del mod">
          <ac:chgData name="Aktaruzzaman ." userId="36b135343c6cefea" providerId="LiveId" clId="{42478E73-29C1-47D7-AEFD-10918DCED9BB}" dt="2026-02-03T15:49:57.853" v="633" actId="1076"/>
          <ac:spMkLst>
            <pc:docMk/>
            <pc:sldMk cId="714449081" sldId="311"/>
            <ac:spMk id="12" creationId="{A78021C7-6F2E-1E03-3A29-B2ED0A4EF87B}"/>
          </ac:spMkLst>
        </pc:spChg>
        <pc:spChg chg="add del mod">
          <ac:chgData name="Aktaruzzaman ." userId="36b135343c6cefea" providerId="LiveId" clId="{42478E73-29C1-47D7-AEFD-10918DCED9BB}" dt="2026-02-03T15:53:41.654" v="661" actId="478"/>
          <ac:spMkLst>
            <pc:docMk/>
            <pc:sldMk cId="714449081" sldId="311"/>
            <ac:spMk id="13" creationId="{A335CA49-2E65-B4D2-A457-F012E473D02B}"/>
          </ac:spMkLst>
        </pc:spChg>
        <pc:picChg chg="del">
          <ac:chgData name="Aktaruzzaman ." userId="36b135343c6cefea" providerId="LiveId" clId="{42478E73-29C1-47D7-AEFD-10918DCED9BB}" dt="2026-02-03T15:07:21.674" v="428" actId="478"/>
          <ac:picMkLst>
            <pc:docMk/>
            <pc:sldMk cId="714449081" sldId="311"/>
            <ac:picMk id="4" creationId="{7A3055A3-C45F-58C5-7774-B7F443E0ABE8}"/>
          </ac:picMkLst>
        </pc:picChg>
        <pc:picChg chg="add mod">
          <ac:chgData name="Aktaruzzaman ." userId="36b135343c6cefea" providerId="LiveId" clId="{42478E73-29C1-47D7-AEFD-10918DCED9BB}" dt="2026-02-03T16:00:28.967" v="691" actId="14100"/>
          <ac:picMkLst>
            <pc:docMk/>
            <pc:sldMk cId="714449081" sldId="311"/>
            <ac:picMk id="14" creationId="{7E99D452-2C88-8E18-5736-E73A000B2BCE}"/>
          </ac:picMkLst>
        </pc:picChg>
      </pc:sldChg>
      <pc:sldChg chg="addSp delSp modSp add del mod">
        <pc:chgData name="Aktaruzzaman ." userId="36b135343c6cefea" providerId="LiveId" clId="{42478E73-29C1-47D7-AEFD-10918DCED9BB}" dt="2026-02-03T15:07:16.643" v="426" actId="47"/>
        <pc:sldMkLst>
          <pc:docMk/>
          <pc:sldMk cId="3188207395" sldId="311"/>
        </pc:sldMkLst>
        <pc:spChg chg="mod">
          <ac:chgData name="Aktaruzzaman ." userId="36b135343c6cefea" providerId="LiveId" clId="{42478E73-29C1-47D7-AEFD-10918DCED9BB}" dt="2026-02-03T13:36:07.930" v="411"/>
          <ac:spMkLst>
            <pc:docMk/>
            <pc:sldMk cId="3188207395" sldId="311"/>
            <ac:spMk id="3" creationId="{54E9E5FC-6174-2910-0FB3-4BD3B3F0EAE0}"/>
          </ac:spMkLst>
        </pc:spChg>
        <pc:spChg chg="add del mod">
          <ac:chgData name="Aktaruzzaman ." userId="36b135343c6cefea" providerId="LiveId" clId="{42478E73-29C1-47D7-AEFD-10918DCED9BB}" dt="2026-02-03T13:36:57.437" v="424" actId="478"/>
          <ac:spMkLst>
            <pc:docMk/>
            <pc:sldMk cId="3188207395" sldId="311"/>
            <ac:spMk id="5" creationId="{4A2AD522-963F-10A6-0577-A6A084127E28}"/>
          </ac:spMkLst>
        </pc:spChg>
        <pc:picChg chg="del">
          <ac:chgData name="Aktaruzzaman ." userId="36b135343c6cefea" providerId="LiveId" clId="{42478E73-29C1-47D7-AEFD-10918DCED9BB}" dt="2026-02-03T13:36:11.515" v="412" actId="478"/>
          <ac:picMkLst>
            <pc:docMk/>
            <pc:sldMk cId="3188207395" sldId="311"/>
            <ac:picMk id="4" creationId="{7A3055A3-C45F-58C5-7774-B7F443E0ABE8}"/>
          </ac:picMkLst>
        </pc:picChg>
      </pc:sldChg>
      <pc:sldChg chg="addSp delSp modSp add mod">
        <pc:chgData name="Aktaruzzaman ." userId="36b135343c6cefea" providerId="LiveId" clId="{42478E73-29C1-47D7-AEFD-10918DCED9BB}" dt="2026-02-03T15:37:41.807" v="539" actId="1036"/>
        <pc:sldMkLst>
          <pc:docMk/>
          <pc:sldMk cId="1965570834" sldId="312"/>
        </pc:sldMkLst>
        <pc:spChg chg="add del mod">
          <ac:chgData name="Aktaruzzaman ." userId="36b135343c6cefea" providerId="LiveId" clId="{42478E73-29C1-47D7-AEFD-10918DCED9BB}" dt="2026-02-03T15:16:49.769" v="474"/>
          <ac:spMkLst>
            <pc:docMk/>
            <pc:sldMk cId="1965570834" sldId="312"/>
            <ac:spMk id="2" creationId="{0747A076-00F6-F23F-DD1E-F8BCF1729559}"/>
          </ac:spMkLst>
        </pc:spChg>
        <pc:spChg chg="del">
          <ac:chgData name="Aktaruzzaman ." userId="36b135343c6cefea" providerId="LiveId" clId="{42478E73-29C1-47D7-AEFD-10918DCED9BB}" dt="2026-02-03T15:24:43.293" v="527" actId="478"/>
          <ac:spMkLst>
            <pc:docMk/>
            <pc:sldMk cId="1965570834" sldId="312"/>
            <ac:spMk id="3" creationId="{54E9E5FC-6174-2910-0FB3-4BD3B3F0EAE0}"/>
          </ac:spMkLst>
        </pc:spChg>
        <pc:spChg chg="del mod">
          <ac:chgData name="Aktaruzzaman ." userId="36b135343c6cefea" providerId="LiveId" clId="{42478E73-29C1-47D7-AEFD-10918DCED9BB}" dt="2026-02-03T15:16:26.359" v="470" actId="478"/>
          <ac:spMkLst>
            <pc:docMk/>
            <pc:sldMk cId="1965570834" sldId="312"/>
            <ac:spMk id="6" creationId="{612AC5EA-0A56-10E0-8119-A5521DFB4128}"/>
          </ac:spMkLst>
        </pc:spChg>
        <pc:spChg chg="mod">
          <ac:chgData name="Aktaruzzaman ." userId="36b135343c6cefea" providerId="LiveId" clId="{42478E73-29C1-47D7-AEFD-10918DCED9BB}" dt="2026-02-03T15:37:41.807" v="539" actId="1036"/>
          <ac:spMkLst>
            <pc:docMk/>
            <pc:sldMk cId="1965570834" sldId="312"/>
            <ac:spMk id="7" creationId="{A3E49718-3ECE-E2A7-85C1-AFE8E4FD2B1A}"/>
          </ac:spMkLst>
        </pc:spChg>
        <pc:graphicFrameChg chg="add del mod modGraphic">
          <ac:chgData name="Aktaruzzaman ." userId="36b135343c6cefea" providerId="LiveId" clId="{42478E73-29C1-47D7-AEFD-10918DCED9BB}" dt="2026-02-03T15:21:03.032" v="519" actId="478"/>
          <ac:graphicFrameMkLst>
            <pc:docMk/>
            <pc:sldMk cId="1965570834" sldId="312"/>
            <ac:graphicFrameMk id="4" creationId="{2965AFDA-AC27-86FE-3265-1C14C298AA15}"/>
          </ac:graphicFrameMkLst>
        </pc:graphicFrameChg>
        <pc:graphicFrameChg chg="add mod">
          <ac:chgData name="Aktaruzzaman ." userId="36b135343c6cefea" providerId="LiveId" clId="{42478E73-29C1-47D7-AEFD-10918DCED9BB}" dt="2026-02-03T15:20:55.144" v="517"/>
          <ac:graphicFrameMkLst>
            <pc:docMk/>
            <pc:sldMk cId="1965570834" sldId="312"/>
            <ac:graphicFrameMk id="5" creationId="{EE8FCD1A-42EE-4E05-6AB7-618F6868A824}"/>
          </ac:graphicFrameMkLst>
        </pc:graphicFrameChg>
        <pc:graphicFrameChg chg="add mod modGraphic">
          <ac:chgData name="Aktaruzzaman ." userId="36b135343c6cefea" providerId="LiveId" clId="{42478E73-29C1-47D7-AEFD-10918DCED9BB}" dt="2026-02-03T15:25:27.586" v="534" actId="12385"/>
          <ac:graphicFrameMkLst>
            <pc:docMk/>
            <pc:sldMk cId="1965570834" sldId="312"/>
            <ac:graphicFrameMk id="8" creationId="{2965AFDA-AC27-86FE-3265-1C14C298AA15}"/>
          </ac:graphicFrameMkLst>
        </pc:graphicFrameChg>
      </pc:sldChg>
      <pc:sldChg chg="addSp delSp modSp add mod">
        <pc:chgData name="Aktaruzzaman ." userId="36b135343c6cefea" providerId="LiveId" clId="{42478E73-29C1-47D7-AEFD-10918DCED9BB}" dt="2026-02-03T15:53:19.816" v="659" actId="1076"/>
        <pc:sldMkLst>
          <pc:docMk/>
          <pc:sldMk cId="298955048" sldId="313"/>
        </pc:sldMkLst>
        <pc:spChg chg="del">
          <ac:chgData name="Aktaruzzaman ." userId="36b135343c6cefea" providerId="LiveId" clId="{42478E73-29C1-47D7-AEFD-10918DCED9BB}" dt="2026-02-03T15:21:09.434" v="520" actId="478"/>
          <ac:spMkLst>
            <pc:docMk/>
            <pc:sldMk cId="298955048" sldId="313"/>
            <ac:spMk id="3" creationId="{54E9E5FC-6174-2910-0FB3-4BD3B3F0EAE0}"/>
          </ac:spMkLst>
        </pc:spChg>
        <pc:spChg chg="add mod">
          <ac:chgData name="Aktaruzzaman ." userId="36b135343c6cefea" providerId="LiveId" clId="{42478E73-29C1-47D7-AEFD-10918DCED9BB}" dt="2026-02-03T15:52:07.571" v="650" actId="1076"/>
          <ac:spMkLst>
            <pc:docMk/>
            <pc:sldMk cId="298955048" sldId="313"/>
            <ac:spMk id="5" creationId="{697CCAA1-65AF-B1D3-A0AB-A3A78B9F71D3}"/>
          </ac:spMkLst>
        </pc:spChg>
        <pc:spChg chg="del">
          <ac:chgData name="Aktaruzzaman ." userId="36b135343c6cefea" providerId="LiveId" clId="{42478E73-29C1-47D7-AEFD-10918DCED9BB}" dt="2026-02-03T15:21:13.547" v="521" actId="478"/>
          <ac:spMkLst>
            <pc:docMk/>
            <pc:sldMk cId="298955048" sldId="313"/>
            <ac:spMk id="7" creationId="{A3E49718-3ECE-E2A7-85C1-AFE8E4FD2B1A}"/>
          </ac:spMkLst>
        </pc:spChg>
        <pc:graphicFrameChg chg="del mod modGraphic">
          <ac:chgData name="Aktaruzzaman ." userId="36b135343c6cefea" providerId="LiveId" clId="{42478E73-29C1-47D7-AEFD-10918DCED9BB}" dt="2026-02-03T15:23:02.522" v="524" actId="21"/>
          <ac:graphicFrameMkLst>
            <pc:docMk/>
            <pc:sldMk cId="298955048" sldId="313"/>
            <ac:graphicFrameMk id="4" creationId="{2965AFDA-AC27-86FE-3265-1C14C298AA15}"/>
          </ac:graphicFrameMkLst>
        </pc:graphicFrameChg>
        <pc:graphicFrameChg chg="add mod modGraphic">
          <ac:chgData name="Aktaruzzaman ." userId="36b135343c6cefea" providerId="LiveId" clId="{42478E73-29C1-47D7-AEFD-10918DCED9BB}" dt="2026-02-03T15:53:19.816" v="659" actId="1076"/>
          <ac:graphicFrameMkLst>
            <pc:docMk/>
            <pc:sldMk cId="298955048" sldId="313"/>
            <ac:graphicFrameMk id="6" creationId="{833A9751-4E1E-4F57-715F-39BCD325B249}"/>
          </ac:graphicFrameMkLst>
        </pc:graphicFrameChg>
      </pc:sldChg>
      <pc:sldChg chg="modSp add">
        <pc:chgData name="Aktaruzzaman ." userId="36b135343c6cefea" providerId="LiveId" clId="{42478E73-29C1-47D7-AEFD-10918DCED9BB}" dt="2026-02-03T15:43:25.286" v="552" actId="14100"/>
        <pc:sldMkLst>
          <pc:docMk/>
          <pc:sldMk cId="648734229" sldId="314"/>
        </pc:sldMkLst>
        <pc:spChg chg="mod">
          <ac:chgData name="Aktaruzzaman ." userId="36b135343c6cefea" providerId="LiveId" clId="{42478E73-29C1-47D7-AEFD-10918DCED9BB}" dt="2026-02-03T15:43:17.695" v="551" actId="1076"/>
          <ac:spMkLst>
            <pc:docMk/>
            <pc:sldMk cId="648734229" sldId="314"/>
            <ac:spMk id="3" creationId="{54E9E5FC-6174-2910-0FB3-4BD3B3F0EAE0}"/>
          </ac:spMkLst>
        </pc:spChg>
        <pc:spChg chg="mod">
          <ac:chgData name="Aktaruzzaman ." userId="36b135343c6cefea" providerId="LiveId" clId="{42478E73-29C1-47D7-AEFD-10918DCED9BB}" dt="2026-02-03T15:43:25.286" v="552" actId="14100"/>
          <ac:spMkLst>
            <pc:docMk/>
            <pc:sldMk cId="648734229" sldId="314"/>
            <ac:spMk id="6" creationId="{612AC5EA-0A56-10E0-8119-A5521DFB4128}"/>
          </ac:spMkLst>
        </pc:spChg>
        <pc:spChg chg="mod">
          <ac:chgData name="Aktaruzzaman ." userId="36b135343c6cefea" providerId="LiveId" clId="{42478E73-29C1-47D7-AEFD-10918DCED9BB}" dt="2026-02-03T15:43:17.695" v="551" actId="1076"/>
          <ac:spMkLst>
            <pc:docMk/>
            <pc:sldMk cId="648734229" sldId="314"/>
            <ac:spMk id="7" creationId="{A3E49718-3ECE-E2A7-85C1-AFE8E4FD2B1A}"/>
          </ac:spMkLst>
        </pc:spChg>
      </pc:sldChg>
      <pc:sldChg chg="modSp add mod">
        <pc:chgData name="Aktaruzzaman ." userId="36b135343c6cefea" providerId="LiveId" clId="{42478E73-29C1-47D7-AEFD-10918DCED9BB}" dt="2026-02-03T16:05:16.773" v="693" actId="1035"/>
        <pc:sldMkLst>
          <pc:docMk/>
          <pc:sldMk cId="508956875" sldId="315"/>
        </pc:sldMkLst>
        <pc:spChg chg="mod">
          <ac:chgData name="Aktaruzzaman ." userId="36b135343c6cefea" providerId="LiveId" clId="{42478E73-29C1-47D7-AEFD-10918DCED9BB}" dt="2026-02-03T16:05:16.773" v="693" actId="1035"/>
          <ac:spMkLst>
            <pc:docMk/>
            <pc:sldMk cId="508956875" sldId="315"/>
            <ac:spMk id="11" creationId="{9CE763FF-718F-E4CF-320C-7B811E1C3317}"/>
          </ac:spMkLst>
        </pc:spChg>
      </pc:sldChg>
      <pc:sldChg chg="add del">
        <pc:chgData name="Aktaruzzaman ." userId="36b135343c6cefea" providerId="LiveId" clId="{42478E73-29C1-47D7-AEFD-10918DCED9BB}" dt="2026-02-03T16:08:41.396" v="698" actId="47"/>
        <pc:sldMkLst>
          <pc:docMk/>
          <pc:sldMk cId="3748231194" sldId="316"/>
        </pc:sldMkLst>
      </pc:sldChg>
      <pc:sldChg chg="addSp delSp modSp add mod ord">
        <pc:chgData name="Aktaruzzaman ." userId="36b135343c6cefea" providerId="LiveId" clId="{42478E73-29C1-47D7-AEFD-10918DCED9BB}" dt="2026-02-03T16:16:35.106" v="712" actId="1076"/>
        <pc:sldMkLst>
          <pc:docMk/>
          <pc:sldMk cId="2628592174" sldId="317"/>
        </pc:sldMkLst>
        <pc:spChg chg="mod">
          <ac:chgData name="Aktaruzzaman ." userId="36b135343c6cefea" providerId="LiveId" clId="{42478E73-29C1-47D7-AEFD-10918DCED9BB}" dt="2026-02-03T16:14:27.064" v="706" actId="20577"/>
          <ac:spMkLst>
            <pc:docMk/>
            <pc:sldMk cId="2628592174" sldId="317"/>
            <ac:spMk id="3" creationId="{54E9E5FC-6174-2910-0FB3-4BD3B3F0EAE0}"/>
          </ac:spMkLst>
        </pc:spChg>
        <pc:picChg chg="add mod">
          <ac:chgData name="Aktaruzzaman ." userId="36b135343c6cefea" providerId="LiveId" clId="{42478E73-29C1-47D7-AEFD-10918DCED9BB}" dt="2026-02-03T16:16:35.106" v="712" actId="1076"/>
          <ac:picMkLst>
            <pc:docMk/>
            <pc:sldMk cId="2628592174" sldId="317"/>
            <ac:picMk id="2" creationId="{3E3CDCAE-52F1-2E75-EEDC-EF4B118C311D}"/>
          </ac:picMkLst>
        </pc:picChg>
        <pc:picChg chg="del">
          <ac:chgData name="Aktaruzzaman ." userId="36b135343c6cefea" providerId="LiveId" clId="{42478E73-29C1-47D7-AEFD-10918DCED9BB}" dt="2026-02-03T16:16:11.072" v="707" actId="478"/>
          <ac:picMkLst>
            <pc:docMk/>
            <pc:sldMk cId="2628592174" sldId="317"/>
            <ac:picMk id="14" creationId="{7E99D452-2C88-8E18-5736-E73A000B2BCE}"/>
          </ac:picMkLst>
        </pc:picChg>
      </pc:sldChg>
      <pc:sldChg chg="add del">
        <pc:chgData name="Aktaruzzaman ." userId="36b135343c6cefea" providerId="LiveId" clId="{42478E73-29C1-47D7-AEFD-10918DCED9BB}" dt="2026-02-03T16:21:13.853" v="733" actId="47"/>
        <pc:sldMkLst>
          <pc:docMk/>
          <pc:sldMk cId="302533046" sldId="318"/>
        </pc:sldMkLst>
      </pc:sldChg>
      <pc:sldChg chg="addSp delSp modSp add mod">
        <pc:chgData name="Aktaruzzaman ." userId="36b135343c6cefea" providerId="LiveId" clId="{42478E73-29C1-47D7-AEFD-10918DCED9BB}" dt="2026-02-03T16:22:46.508" v="750" actId="12"/>
        <pc:sldMkLst>
          <pc:docMk/>
          <pc:sldMk cId="1247546958" sldId="319"/>
        </pc:sldMkLst>
        <pc:spChg chg="add mod">
          <ac:chgData name="Aktaruzzaman ." userId="36b135343c6cefea" providerId="LiveId" clId="{42478E73-29C1-47D7-AEFD-10918DCED9BB}" dt="2026-02-03T16:20:47.186" v="732" actId="1076"/>
          <ac:spMkLst>
            <pc:docMk/>
            <pc:sldMk cId="1247546958" sldId="319"/>
            <ac:spMk id="4" creationId="{84CE3A8A-8201-8D22-2D7C-9733AB8F4790}"/>
          </ac:spMkLst>
        </pc:spChg>
        <pc:spChg chg="add mod">
          <ac:chgData name="Aktaruzzaman ." userId="36b135343c6cefea" providerId="LiveId" clId="{42478E73-29C1-47D7-AEFD-10918DCED9BB}" dt="2026-02-03T16:19:39.926" v="726" actId="1076"/>
          <ac:spMkLst>
            <pc:docMk/>
            <pc:sldMk cId="1247546958" sldId="319"/>
            <ac:spMk id="5" creationId="{C479628A-33C3-045F-F063-077F9AB4D85B}"/>
          </ac:spMkLst>
        </pc:spChg>
        <pc:spChg chg="add mod">
          <ac:chgData name="Aktaruzzaman ." userId="36b135343c6cefea" providerId="LiveId" clId="{42478E73-29C1-47D7-AEFD-10918DCED9BB}" dt="2026-02-03T16:22:46.508" v="750" actId="12"/>
          <ac:spMkLst>
            <pc:docMk/>
            <pc:sldMk cId="1247546958" sldId="319"/>
            <ac:spMk id="6" creationId="{164A9BBF-E193-FC77-2DBD-89FAA9BE7B4F}"/>
          </ac:spMkLst>
        </pc:spChg>
        <pc:spChg chg="add mod">
          <ac:chgData name="Aktaruzzaman ." userId="36b135343c6cefea" providerId="LiveId" clId="{42478E73-29C1-47D7-AEFD-10918DCED9BB}" dt="2026-02-03T16:21:51.377" v="743" actId="1076"/>
          <ac:spMkLst>
            <pc:docMk/>
            <pc:sldMk cId="1247546958" sldId="319"/>
            <ac:spMk id="7" creationId="{A8BF56F8-CA9C-05BD-FE4F-50773EF57982}"/>
          </ac:spMkLst>
        </pc:spChg>
        <pc:picChg chg="del">
          <ac:chgData name="Aktaruzzaman ." userId="36b135343c6cefea" providerId="LiveId" clId="{42478E73-29C1-47D7-AEFD-10918DCED9BB}" dt="2026-02-03T16:17:42.709" v="715" actId="478"/>
          <ac:picMkLst>
            <pc:docMk/>
            <pc:sldMk cId="1247546958" sldId="319"/>
            <ac:picMk id="2" creationId="{3E3CDCAE-52F1-2E75-EEDC-EF4B118C311D}"/>
          </ac:picMkLst>
        </pc:picChg>
      </pc:sldChg>
      <pc:sldChg chg="addSp delSp modSp add mod">
        <pc:chgData name="Aktaruzzaman ." userId="36b135343c6cefea" providerId="LiveId" clId="{42478E73-29C1-47D7-AEFD-10918DCED9BB}" dt="2026-02-03T16:25:22.542" v="766" actId="1076"/>
        <pc:sldMkLst>
          <pc:docMk/>
          <pc:sldMk cId="1238247059" sldId="320"/>
        </pc:sldMkLst>
        <pc:spChg chg="del">
          <ac:chgData name="Aktaruzzaman ." userId="36b135343c6cefea" providerId="LiveId" clId="{42478E73-29C1-47D7-AEFD-10918DCED9BB}" dt="2026-02-03T16:24:05.345" v="756" actId="478"/>
          <ac:spMkLst>
            <pc:docMk/>
            <pc:sldMk cId="1238247059" sldId="320"/>
            <ac:spMk id="4" creationId="{84CE3A8A-8201-8D22-2D7C-9733AB8F4790}"/>
          </ac:spMkLst>
        </pc:spChg>
        <pc:spChg chg="mod">
          <ac:chgData name="Aktaruzzaman ." userId="36b135343c6cefea" providerId="LiveId" clId="{42478E73-29C1-47D7-AEFD-10918DCED9BB}" dt="2026-02-03T16:23:41.930" v="754" actId="255"/>
          <ac:spMkLst>
            <pc:docMk/>
            <pc:sldMk cId="1238247059" sldId="320"/>
            <ac:spMk id="5" creationId="{C479628A-33C3-045F-F063-077F9AB4D85B}"/>
          </ac:spMkLst>
        </pc:spChg>
        <pc:spChg chg="del">
          <ac:chgData name="Aktaruzzaman ." userId="36b135343c6cefea" providerId="LiveId" clId="{42478E73-29C1-47D7-AEFD-10918DCED9BB}" dt="2026-02-03T16:24:05.345" v="756" actId="478"/>
          <ac:spMkLst>
            <pc:docMk/>
            <pc:sldMk cId="1238247059" sldId="320"/>
            <ac:spMk id="6" creationId="{164A9BBF-E193-FC77-2DBD-89FAA9BE7B4F}"/>
          </ac:spMkLst>
        </pc:spChg>
        <pc:spChg chg="del">
          <ac:chgData name="Aktaruzzaman ." userId="36b135343c6cefea" providerId="LiveId" clId="{42478E73-29C1-47D7-AEFD-10918DCED9BB}" dt="2026-02-03T16:24:05.345" v="756" actId="478"/>
          <ac:spMkLst>
            <pc:docMk/>
            <pc:sldMk cId="1238247059" sldId="320"/>
            <ac:spMk id="7" creationId="{A8BF56F8-CA9C-05BD-FE4F-50773EF57982}"/>
          </ac:spMkLst>
        </pc:spChg>
        <pc:graphicFrameChg chg="add mod">
          <ac:chgData name="Aktaruzzaman ." userId="36b135343c6cefea" providerId="LiveId" clId="{42478E73-29C1-47D7-AEFD-10918DCED9BB}" dt="2026-02-03T16:23:59.289" v="755"/>
          <ac:graphicFrameMkLst>
            <pc:docMk/>
            <pc:sldMk cId="1238247059" sldId="320"/>
            <ac:graphicFrameMk id="2" creationId="{5D49E449-76AC-0021-6915-AD192474CFF7}"/>
          </ac:graphicFrameMkLst>
        </pc:graphicFrameChg>
        <pc:graphicFrameChg chg="add mod modGraphic">
          <ac:chgData name="Aktaruzzaman ." userId="36b135343c6cefea" providerId="LiveId" clId="{42478E73-29C1-47D7-AEFD-10918DCED9BB}" dt="2026-02-03T16:25:22.542" v="766" actId="1076"/>
          <ac:graphicFrameMkLst>
            <pc:docMk/>
            <pc:sldMk cId="1238247059" sldId="320"/>
            <ac:graphicFrameMk id="8" creationId="{0E8B9D2C-6364-D7AC-5780-CD00DE337A0B}"/>
          </ac:graphicFrameMkLst>
        </pc:graphicFrameChg>
      </pc:sldChg>
      <pc:sldMasterChg chg="modSldLayout">
        <pc:chgData name="Aktaruzzaman ." userId="36b135343c6cefea" providerId="LiveId" clId="{42478E73-29C1-47D7-AEFD-10918DCED9BB}" dt="2026-02-03T16:34:18.183" v="770" actId="2711"/>
        <pc:sldMasterMkLst>
          <pc:docMk/>
          <pc:sldMasterMk cId="0" sldId="2147483648"/>
        </pc:sldMasterMkLst>
        <pc:sldLayoutChg chg="modSp">
          <pc:chgData name="Aktaruzzaman ." userId="36b135343c6cefea" providerId="LiveId" clId="{42478E73-29C1-47D7-AEFD-10918DCED9BB}" dt="2026-02-03T16:34:18.183" v="770" actId="2711"/>
          <pc:sldLayoutMkLst>
            <pc:docMk/>
            <pc:sldMasterMk cId="0" sldId="2147483648"/>
            <pc:sldLayoutMk cId="0" sldId="2147483649"/>
          </pc:sldLayoutMkLst>
          <pc:spChg chg="mod">
            <ac:chgData name="Aktaruzzaman ." userId="36b135343c6cefea" providerId="LiveId" clId="{42478E73-29C1-47D7-AEFD-10918DCED9BB}" dt="2026-02-03T16:34:18.183" v="770" actId="2711"/>
            <ac:spMkLst>
              <pc:docMk/>
              <pc:sldMasterMk cId="0" sldId="2147483648"/>
              <pc:sldLayoutMk cId="0" sldId="2147483649"/>
              <ac:spMk id="20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37740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14134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1" name="Google Shape;13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31" name="Google Shape;13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80866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31" name="Google Shape;13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623353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082548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165515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861860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7693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082282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417620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174867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108171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9" name="Google Shape;13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575123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31" name="Google Shape;13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007253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14" name="Google Shape;21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21" name="Google Shape;22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14" name="Google Shape;21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619818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14" name="Google Shape;21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29828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14" name="Google Shape;21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410592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14" name="Google Shape;21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87328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34" name="Google Shape;23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34" name="Google Shape;23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5351218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34" name="Google Shape;23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5235185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34" name="Google Shape;23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7868399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34" name="Google Shape;23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990171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04" name="Google Shape;304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04" name="Google Shape;304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93409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42732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43770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55842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284732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22279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800">
                <a:latin typeface="Dm sans" pitchFamily="2" charset="0"/>
              </a:defRPr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4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4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4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plant-disease-detection-ogc4xelrfml9zsepjmgor5.streamlit.app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70117" y="2219190"/>
            <a:ext cx="8453157" cy="228630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9B2A9-4641-A6D0-FDC4-F20C90A3DD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5ED159-A0AF-2527-6365-8D1185A01F80}"/>
              </a:ext>
            </a:extLst>
          </p:cNvPr>
          <p:cNvSpPr txBox="1"/>
          <p:nvPr/>
        </p:nvSpPr>
        <p:spPr>
          <a:xfrm>
            <a:off x="919377" y="633675"/>
            <a:ext cx="6276553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Literature Review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F9925B4-780C-55CB-59E1-7CD71BD655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2757" y="2330222"/>
            <a:ext cx="8875643" cy="30059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50784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Mohanty et al. (2016):</a:t>
            </a:r>
            <a:r>
              <a:rPr lang="en-US" sz="2400" dirty="0">
                <a:latin typeface="Dm sans" pitchFamily="2" charset="0"/>
              </a:rPr>
              <a:t> Used </a:t>
            </a:r>
            <a:r>
              <a:rPr lang="en-US" sz="2400" dirty="0" err="1">
                <a:latin typeface="Dm sans" pitchFamily="2" charset="0"/>
              </a:rPr>
              <a:t>AlexNet</a:t>
            </a:r>
            <a:r>
              <a:rPr lang="en-US" sz="2400" dirty="0">
                <a:latin typeface="Dm sans" pitchFamily="2" charset="0"/>
              </a:rPr>
              <a:t>/</a:t>
            </a:r>
            <a:r>
              <a:rPr lang="en-US" sz="2400" dirty="0" err="1">
                <a:latin typeface="Dm sans" pitchFamily="2" charset="0"/>
              </a:rPr>
              <a:t>GoogLeNet</a:t>
            </a:r>
            <a:r>
              <a:rPr lang="en-US" sz="2400" dirty="0">
                <a:latin typeface="Dm sans" pitchFamily="2" charset="0"/>
              </a:rPr>
              <a:t>. High accuracy (</a:t>
            </a:r>
            <a:r>
              <a:rPr lang="en-US" sz="2400" b="1" dirty="0">
                <a:latin typeface="Dm sans" pitchFamily="2" charset="0"/>
              </a:rPr>
              <a:t>99.35%</a:t>
            </a:r>
            <a:r>
              <a:rPr lang="en-US" sz="2400" dirty="0">
                <a:latin typeface="Dm sans" pitchFamily="2" charset="0"/>
              </a:rPr>
              <a:t>) but struggled with generalization [1].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Dm sans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Dm sans" pitchFamily="2" charset="0"/>
              </a:rPr>
              <a:t>Ferentinos</a:t>
            </a:r>
            <a:r>
              <a:rPr lang="en-US" sz="2400" b="1" dirty="0">
                <a:latin typeface="Dm sans" pitchFamily="2" charset="0"/>
              </a:rPr>
              <a:t> (2018):</a:t>
            </a:r>
            <a:r>
              <a:rPr lang="en-US" sz="2400" dirty="0">
                <a:latin typeface="Dm sans" pitchFamily="2" charset="0"/>
              </a:rPr>
              <a:t> Used VGG16. Best accuracy (</a:t>
            </a:r>
            <a:r>
              <a:rPr lang="en-US" sz="2400" b="1" dirty="0">
                <a:latin typeface="Dm sans" pitchFamily="2" charset="0"/>
              </a:rPr>
              <a:t>99.53%</a:t>
            </a:r>
            <a:r>
              <a:rPr lang="en-US" sz="2400" dirty="0">
                <a:latin typeface="Dm sans" pitchFamily="2" charset="0"/>
              </a:rPr>
              <a:t>) but computationally very expensive (</a:t>
            </a:r>
            <a:r>
              <a:rPr lang="en-US" sz="2400" b="1" dirty="0">
                <a:latin typeface="Dm sans" pitchFamily="2" charset="0"/>
              </a:rPr>
              <a:t>138M params</a:t>
            </a:r>
            <a:r>
              <a:rPr lang="en-US" sz="2400" dirty="0">
                <a:latin typeface="Dm sans" pitchFamily="2" charset="0"/>
              </a:rPr>
              <a:t>) [2].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Dm sans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Dm sans" pitchFamily="2" charset="0"/>
              </a:rPr>
              <a:t>MobileNet</a:t>
            </a:r>
            <a:r>
              <a:rPr lang="en-US" sz="2400" b="1" dirty="0">
                <a:latin typeface="Dm sans" pitchFamily="2" charset="0"/>
              </a:rPr>
              <a:t> Studies:</a:t>
            </a:r>
            <a:r>
              <a:rPr lang="en-US" sz="2400" dirty="0">
                <a:latin typeface="Dm sans" pitchFamily="2" charset="0"/>
              </a:rPr>
              <a:t> Focused on speed but often sacrificed accuracy on fine-grained diseases [3].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72A793-2C36-A7CB-DE84-BB3D2261AF2F}"/>
              </a:ext>
            </a:extLst>
          </p:cNvPr>
          <p:cNvSpPr txBox="1"/>
          <p:nvPr/>
        </p:nvSpPr>
        <p:spPr>
          <a:xfrm>
            <a:off x="1182757" y="1719470"/>
            <a:ext cx="37321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Montserrat Black" pitchFamily="2" charset="0"/>
              </a:rPr>
              <a:t>Existing Approaches:</a:t>
            </a:r>
            <a:endParaRPr lang="en-US" sz="2400" dirty="0">
              <a:latin typeface="Montserrat Black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CC8C6-F44F-BC66-6558-777738B5A6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264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5ED159-A0AF-2527-6365-8D1185A01F80}"/>
              </a:ext>
            </a:extLst>
          </p:cNvPr>
          <p:cNvSpPr txBox="1"/>
          <p:nvPr/>
        </p:nvSpPr>
        <p:spPr>
          <a:xfrm>
            <a:off x="919377" y="633675"/>
            <a:ext cx="6276553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Literature Review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092765-2F23-9E9C-451E-512C7CAF29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8951" y="2176416"/>
            <a:ext cx="9258293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Heavy models 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ResNet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/VGG) are unsuitable for mobile apps.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Lack of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Explainability (XAI)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– most works are "Black Boxes."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805B99-1FD2-CCE2-E5D0-1EA0F9E823A7}"/>
              </a:ext>
            </a:extLst>
          </p:cNvPr>
          <p:cNvSpPr txBox="1"/>
          <p:nvPr/>
        </p:nvSpPr>
        <p:spPr>
          <a:xfrm>
            <a:off x="988951" y="1679164"/>
            <a:ext cx="4338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 Black" pitchFamily="2" charset="0"/>
              </a:rPr>
              <a:t>Limitations in Literature: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 Black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41EB42-7D99-1A67-872E-DED9979E0E2F}"/>
              </a:ext>
            </a:extLst>
          </p:cNvPr>
          <p:cNvSpPr txBox="1"/>
          <p:nvPr/>
        </p:nvSpPr>
        <p:spPr>
          <a:xfrm>
            <a:off x="988951" y="3696026"/>
            <a:ext cx="965089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Optimal Balance:</a:t>
            </a:r>
            <a:r>
              <a:rPr lang="en-US" sz="2400" dirty="0">
                <a:latin typeface="Dm sans" pitchFamily="2" charset="0"/>
              </a:rPr>
              <a:t> Proposed </a:t>
            </a:r>
            <a:r>
              <a:rPr lang="en-US" sz="2400" b="1" dirty="0">
                <a:latin typeface="Dm sans" pitchFamily="2" charset="0"/>
              </a:rPr>
              <a:t>Custom CNN</a:t>
            </a:r>
            <a:r>
              <a:rPr lang="en-US" sz="2400" dirty="0">
                <a:latin typeface="Dm sans" pitchFamily="2" charset="0"/>
              </a:rPr>
              <a:t> matches </a:t>
            </a:r>
            <a:r>
              <a:rPr lang="en-US" sz="2400" dirty="0" err="1">
                <a:latin typeface="Dm sans" pitchFamily="2" charset="0"/>
              </a:rPr>
              <a:t>ResNet</a:t>
            </a:r>
            <a:r>
              <a:rPr lang="en-US" sz="2400" dirty="0">
                <a:latin typeface="Dm sans" pitchFamily="2" charset="0"/>
              </a:rPr>
              <a:t> accuracy but is </a:t>
            </a:r>
            <a:r>
              <a:rPr lang="en-US" sz="2400" b="1" dirty="0">
                <a:latin typeface="Dm sans" pitchFamily="2" charset="0"/>
              </a:rPr>
              <a:t>12x smaller</a:t>
            </a:r>
            <a:r>
              <a:rPr lang="en-US" sz="2400" dirty="0">
                <a:latin typeface="Dm sans" pitchFamily="2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Transparency:</a:t>
            </a:r>
            <a:r>
              <a:rPr lang="en-US" sz="2400" dirty="0">
                <a:latin typeface="Dm sans" pitchFamily="2" charset="0"/>
              </a:rPr>
              <a:t> Integrated </a:t>
            </a:r>
            <a:r>
              <a:rPr lang="en-US" sz="2400" b="1" dirty="0">
                <a:latin typeface="Dm sans" pitchFamily="2" charset="0"/>
              </a:rPr>
              <a:t>Grad-CAM</a:t>
            </a:r>
            <a:r>
              <a:rPr lang="en-US" sz="2400" dirty="0">
                <a:latin typeface="Dm sans" pitchFamily="2" charset="0"/>
              </a:rPr>
              <a:t> to visually validate the model's focus (lesions vs. background).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Efficiency:</a:t>
            </a:r>
            <a:r>
              <a:rPr lang="en-US" sz="2400" dirty="0">
                <a:latin typeface="Dm sans" pitchFamily="2" charset="0"/>
              </a:rPr>
              <a:t> Surpassed MobileNetV2 in accuracy while remaining lightweight (</a:t>
            </a:r>
            <a:r>
              <a:rPr lang="en-US" sz="2400" b="1" dirty="0">
                <a:latin typeface="Dm sans" pitchFamily="2" charset="0"/>
              </a:rPr>
              <a:t>7.6 MB</a:t>
            </a:r>
            <a:r>
              <a:rPr lang="en-US" sz="2400" dirty="0">
                <a:latin typeface="Dm sans" pitchFamily="2" charset="0"/>
              </a:rPr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Dm sans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42BCC7-5C6C-A021-335E-863316866FC5}"/>
              </a:ext>
            </a:extLst>
          </p:cNvPr>
          <p:cNvSpPr txBox="1"/>
          <p:nvPr/>
        </p:nvSpPr>
        <p:spPr>
          <a:xfrm>
            <a:off x="919377" y="3120887"/>
            <a:ext cx="6375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Montserrat Black" pitchFamily="2" charset="0"/>
              </a:rPr>
              <a:t>How Our Work is Different (Novelty):</a:t>
            </a:r>
            <a:endParaRPr lang="en-US" sz="2400" dirty="0">
              <a:latin typeface="Montserrat Black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2201A1-E343-1480-8741-BED44C8EFD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74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2AA717-49B5-3BBB-A146-4100F047EC67}"/>
              </a:ext>
            </a:extLst>
          </p:cNvPr>
          <p:cNvSpPr txBox="1"/>
          <p:nvPr/>
        </p:nvSpPr>
        <p:spPr>
          <a:xfrm>
            <a:off x="1028703" y="1500259"/>
            <a:ext cx="8860732" cy="4473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To develop a </a:t>
            </a:r>
            <a:r>
              <a:rPr lang="en-US" sz="2400" b="1" dirty="0">
                <a:latin typeface="Dm sans" pitchFamily="2" charset="0"/>
              </a:rPr>
              <a:t>Custom Lightweight CNN</a:t>
            </a:r>
            <a:r>
              <a:rPr lang="en-US" sz="2400" dirty="0">
                <a:latin typeface="Dm sans" pitchFamily="2" charset="0"/>
              </a:rPr>
              <a:t> optimized for leaf disease classification.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To implement Transfer Learning using </a:t>
            </a:r>
            <a:r>
              <a:rPr lang="en-US" sz="2400" b="1" dirty="0">
                <a:latin typeface="Dm sans" pitchFamily="2" charset="0"/>
              </a:rPr>
              <a:t>ResNet50</a:t>
            </a:r>
            <a:r>
              <a:rPr lang="en-US" sz="2400" dirty="0">
                <a:latin typeface="Dm sans" pitchFamily="2" charset="0"/>
              </a:rPr>
              <a:t> and </a:t>
            </a:r>
            <a:r>
              <a:rPr lang="en-US" sz="2400" b="1" dirty="0">
                <a:latin typeface="Dm sans" pitchFamily="2" charset="0"/>
              </a:rPr>
              <a:t>MobileNetV2</a:t>
            </a:r>
            <a:r>
              <a:rPr lang="en-US" sz="2400" dirty="0">
                <a:latin typeface="Dm sans" pitchFamily="2" charset="0"/>
              </a:rPr>
              <a:t> for comparative analysis.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To validate model transparency using </a:t>
            </a:r>
            <a:r>
              <a:rPr lang="en-US" sz="2400" b="1" dirty="0">
                <a:latin typeface="Dm sans" pitchFamily="2" charset="0"/>
              </a:rPr>
              <a:t>Explainable AI (Grad-CAM)</a:t>
            </a:r>
            <a:r>
              <a:rPr lang="en-US" sz="2400" dirty="0">
                <a:latin typeface="Dm sans" pitchFamily="2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To deploy the best model via a user-friendly Web Application.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2CD2B3-015C-4683-98CF-A263A95EAB4D}"/>
              </a:ext>
            </a:extLst>
          </p:cNvPr>
          <p:cNvSpPr txBox="1"/>
          <p:nvPr/>
        </p:nvSpPr>
        <p:spPr>
          <a:xfrm>
            <a:off x="919377" y="633675"/>
            <a:ext cx="6534971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</a:rPr>
              <a:t>Research Objectives</a:t>
            </a:r>
            <a:endParaRPr lang="en-US" sz="4400" b="1" dirty="0">
              <a:solidFill>
                <a:srgbClr val="0C1D4B"/>
              </a:solidFill>
              <a:latin typeface="Montserrat Black" pitchFamily="2" charset="0"/>
              <a:ea typeface="Montserrat Heavy"/>
              <a:cs typeface="Montserrat Heavy"/>
              <a:sym typeface="Montserrat Heavy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B9BECA-2146-E686-9C4E-8E622F6C54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2AA717-49B5-3BBB-A146-4100F047EC67}"/>
              </a:ext>
            </a:extLst>
          </p:cNvPr>
          <p:cNvSpPr txBox="1"/>
          <p:nvPr/>
        </p:nvSpPr>
        <p:spPr>
          <a:xfrm>
            <a:off x="1028703" y="1500259"/>
            <a:ext cx="8860732" cy="3365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Source:</a:t>
            </a:r>
            <a:r>
              <a:rPr lang="en-US" sz="2400" dirty="0">
                <a:latin typeface="Dm sans" pitchFamily="2" charset="0"/>
              </a:rPr>
              <a:t> </a:t>
            </a:r>
            <a:r>
              <a:rPr lang="en-US" sz="2400" dirty="0" err="1">
                <a:latin typeface="Dm sans" pitchFamily="2" charset="0"/>
              </a:rPr>
              <a:t>PlantVillage</a:t>
            </a:r>
            <a:r>
              <a:rPr lang="en-US" sz="2400" dirty="0">
                <a:latin typeface="Dm sans" pitchFamily="2" charset="0"/>
              </a:rPr>
              <a:t> Dataset (Open Access).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Total Images:</a:t>
            </a:r>
            <a:r>
              <a:rPr lang="en-US" sz="2400" dirty="0">
                <a:latin typeface="Dm sans" pitchFamily="2" charset="0"/>
              </a:rPr>
              <a:t> 54,305 images.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Classes:</a:t>
            </a:r>
            <a:r>
              <a:rPr lang="en-US" sz="2400" dirty="0">
                <a:latin typeface="Dm sans" pitchFamily="2" charset="0"/>
              </a:rPr>
              <a:t> 38 distinct classes (Disease + Healthy).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Crop Species:</a:t>
            </a:r>
            <a:r>
              <a:rPr lang="en-US" sz="2400" dirty="0">
                <a:latin typeface="Dm sans" pitchFamily="2" charset="0"/>
              </a:rPr>
              <a:t> 14 different plants.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Environment:</a:t>
            </a:r>
            <a:r>
              <a:rPr lang="en-US" sz="2400" dirty="0">
                <a:latin typeface="Dm sans" pitchFamily="2" charset="0"/>
              </a:rPr>
              <a:t> Controlled laboratory settings (Uniform background).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2CD2B3-015C-4683-98CF-A263A95EAB4D}"/>
              </a:ext>
            </a:extLst>
          </p:cNvPr>
          <p:cNvSpPr txBox="1"/>
          <p:nvPr/>
        </p:nvSpPr>
        <p:spPr>
          <a:xfrm>
            <a:off x="919377" y="633675"/>
            <a:ext cx="6534971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</a:rPr>
              <a:t>Dataset</a:t>
            </a:r>
            <a:endParaRPr lang="en-US" sz="4400" b="1" dirty="0">
              <a:solidFill>
                <a:srgbClr val="0C1D4B"/>
              </a:solidFill>
              <a:latin typeface="Montserrat Black" pitchFamily="2" charset="0"/>
              <a:ea typeface="Montserrat Heavy"/>
              <a:cs typeface="Montserrat Heavy"/>
              <a:sym typeface="Montserrat Heavy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71893A-C9EE-B7A7-1BD4-F5AF27FEC9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98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2CD2B3-015C-4683-98CF-A263A95EAB4D}"/>
              </a:ext>
            </a:extLst>
          </p:cNvPr>
          <p:cNvSpPr txBox="1"/>
          <p:nvPr/>
        </p:nvSpPr>
        <p:spPr>
          <a:xfrm>
            <a:off x="919377" y="633675"/>
            <a:ext cx="6534971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</a:rPr>
              <a:t>Dataset</a:t>
            </a:r>
            <a:endParaRPr lang="en-US" sz="4400" b="1" dirty="0">
              <a:solidFill>
                <a:srgbClr val="0C1D4B"/>
              </a:solidFill>
              <a:latin typeface="Montserrat Black" pitchFamily="2" charset="0"/>
              <a:ea typeface="Montserrat Heavy"/>
              <a:cs typeface="Montserrat Heavy"/>
              <a:sym typeface="Montserrat Heavy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876714-A69F-6828-F051-4469D2B671D9}"/>
              </a:ext>
            </a:extLst>
          </p:cNvPr>
          <p:cNvSpPr txBox="1"/>
          <p:nvPr/>
        </p:nvSpPr>
        <p:spPr>
          <a:xfrm>
            <a:off x="919377" y="1674911"/>
            <a:ext cx="60976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Montserrat Medium" pitchFamily="2" charset="0"/>
              </a:rPr>
              <a:t>List of 14 Crop Species:</a:t>
            </a:r>
            <a:endParaRPr lang="en-US" sz="2400" dirty="0">
              <a:latin typeface="Montserrat Medium" pitchFamily="2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2698B1B-2ABE-C964-387B-F358F2D156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626951"/>
              </p:ext>
            </p:extLst>
          </p:nvPr>
        </p:nvGraphicFramePr>
        <p:xfrm>
          <a:off x="994027" y="2311228"/>
          <a:ext cx="8128000" cy="320040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402005259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1705495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Montserrat Medium" pitchFamily="2" charset="0"/>
                        </a:rPr>
                        <a:t>Apple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Montserrat Medium" pitchFamily="2" charset="0"/>
                        </a:rPr>
                        <a:t>Blueberry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5807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Montserrat Medium" pitchFamily="2" charset="0"/>
                        </a:rPr>
                        <a:t>Cherry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1" dirty="0">
                          <a:latin typeface="Montserrat Medium" pitchFamily="2" charset="0"/>
                        </a:rPr>
                        <a:t>Corn (Maize)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865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1" dirty="0">
                          <a:latin typeface="Montserrat Medium" pitchFamily="2" charset="0"/>
                        </a:rPr>
                        <a:t>Tomato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Montserrat Medium" pitchFamily="2" charset="0"/>
                        </a:rPr>
                        <a:t>Grape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3240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1" dirty="0">
                          <a:latin typeface="Montserrat Medium" pitchFamily="2" charset="0"/>
                        </a:rPr>
                        <a:t>Orange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Montserrat Medium" pitchFamily="2" charset="0"/>
                        </a:rPr>
                        <a:t>Peach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5688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b="1" dirty="0">
                          <a:latin typeface="Montserrat Medium" pitchFamily="2" charset="0"/>
                        </a:rPr>
                        <a:t>Pepper (Bell)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Montserrat Medium" pitchFamily="2" charset="0"/>
                        </a:rPr>
                        <a:t>Potato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01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Montserrat Medium" pitchFamily="2" charset="0"/>
                        </a:rPr>
                        <a:t>Raspberry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Montserrat Medium" pitchFamily="2" charset="0"/>
                        </a:rPr>
                        <a:t>Soybean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573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Montserrat Medium" pitchFamily="2" charset="0"/>
                        </a:rPr>
                        <a:t>Squash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latin typeface="Montserrat Medium" pitchFamily="2" charset="0"/>
                        </a:rPr>
                        <a:t>Strawberry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160871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666BBA-3FD2-6183-A31D-7D4C22B13B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951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FCBF3A-5A26-AE07-43C5-76387558EE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99" y="928306"/>
            <a:ext cx="10813614" cy="550077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E9E5FC-6174-2910-0FB3-4BD3B3F0EAE0}"/>
              </a:ext>
            </a:extLst>
          </p:cNvPr>
          <p:cNvSpPr txBox="1"/>
          <p:nvPr/>
        </p:nvSpPr>
        <p:spPr>
          <a:xfrm>
            <a:off x="772999" y="61722"/>
            <a:ext cx="6534971" cy="8644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Methodology</a:t>
            </a:r>
            <a:r>
              <a:rPr lang="en-US" sz="4400" b="1" dirty="0">
                <a:solidFill>
                  <a:srgbClr val="0C1D4B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C27734-A647-048F-C7D0-13F60D76B1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E9E5FC-6174-2910-0FB3-4BD3B3F0EAE0}"/>
              </a:ext>
            </a:extLst>
          </p:cNvPr>
          <p:cNvSpPr txBox="1"/>
          <p:nvPr/>
        </p:nvSpPr>
        <p:spPr>
          <a:xfrm>
            <a:off x="772998" y="61722"/>
            <a:ext cx="9226407" cy="8740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Proposed CNN Architecture</a:t>
            </a:r>
            <a:r>
              <a:rPr lang="en-US" sz="4400" b="1" dirty="0">
                <a:solidFill>
                  <a:srgbClr val="0C1D4B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3055A3-C45F-58C5-7774-B7F443E0AB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350" y="935744"/>
            <a:ext cx="3717597" cy="554199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E82E91-F993-D25E-F887-884DDE109B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95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E9E5FC-6174-2910-0FB3-4BD3B3F0EAE0}"/>
              </a:ext>
            </a:extLst>
          </p:cNvPr>
          <p:cNvSpPr txBox="1"/>
          <p:nvPr/>
        </p:nvSpPr>
        <p:spPr>
          <a:xfrm>
            <a:off x="812755" y="697827"/>
            <a:ext cx="9226407" cy="8740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Proposed CNN Architecture</a:t>
            </a:r>
            <a:r>
              <a:rPr lang="en-US" sz="4400" b="1" dirty="0">
                <a:solidFill>
                  <a:srgbClr val="0C1D4B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 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12AC5EA-0A56-10E0-8119-A5521DFB41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5163" y="2161334"/>
            <a:ext cx="8884941" cy="290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Input Shape: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224 * 224 * 3</a:t>
            </a:r>
            <a:r>
              <a:rPr lang="en-US" altLang="en-US" sz="2400" dirty="0">
                <a:solidFill>
                  <a:schemeClr val="tx1"/>
                </a:solidFill>
                <a:latin typeface="Dm sans" pitchFamily="2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(RGB Images)</a:t>
            </a: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Total Parameters: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652,198 (approx. 0.65 Million)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Structure: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3 Convolutional Blocks + Classification Head</a:t>
            </a:r>
          </a:p>
          <a:p>
            <a:pPr marL="285750" marR="0" lvl="0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Regularization: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Batch Normalization &amp; Dropout (0.25 - 0.5)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E49718-3ECE-E2A7-85C1-AFE8E4FD2B1A}"/>
              </a:ext>
            </a:extLst>
          </p:cNvPr>
          <p:cNvSpPr txBox="1"/>
          <p:nvPr/>
        </p:nvSpPr>
        <p:spPr>
          <a:xfrm>
            <a:off x="895163" y="1699669"/>
            <a:ext cx="31053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 Medium" pitchFamily="2" charset="0"/>
              </a:rPr>
              <a:t>Key Specifications: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 Medium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84F785-995D-785A-FF3E-C9379C8F78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73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3E49718-3ECE-E2A7-85C1-AFE8E4FD2B1A}"/>
              </a:ext>
            </a:extLst>
          </p:cNvPr>
          <p:cNvSpPr txBox="1"/>
          <p:nvPr/>
        </p:nvSpPr>
        <p:spPr>
          <a:xfrm>
            <a:off x="902207" y="228677"/>
            <a:ext cx="5788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Montserrat Medium" pitchFamily="2" charset="0"/>
              </a:rPr>
              <a:t>CNN Layer Configuration Summary:</a:t>
            </a:r>
            <a:endParaRPr lang="en-US" sz="2400" dirty="0">
              <a:latin typeface="Montserrat Medium" pitchFamily="2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965AFDA-AC27-86FE-3265-1C14C298AA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6512699"/>
              </p:ext>
            </p:extLst>
          </p:nvPr>
        </p:nvGraphicFramePr>
        <p:xfrm>
          <a:off x="1001599" y="829490"/>
          <a:ext cx="10515600" cy="5730240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324159">
                  <a:extLst>
                    <a:ext uri="{9D8B030D-6E8A-4147-A177-3AD203B41FA5}">
                      <a16:colId xmlns:a16="http://schemas.microsoft.com/office/drawing/2014/main" val="2968653508"/>
                    </a:ext>
                  </a:extLst>
                </a:gridCol>
                <a:gridCol w="3409121">
                  <a:extLst>
                    <a:ext uri="{9D8B030D-6E8A-4147-A177-3AD203B41FA5}">
                      <a16:colId xmlns:a16="http://schemas.microsoft.com/office/drawing/2014/main" val="3224892916"/>
                    </a:ext>
                  </a:extLst>
                </a:gridCol>
                <a:gridCol w="1576080">
                  <a:extLst>
                    <a:ext uri="{9D8B030D-6E8A-4147-A177-3AD203B41FA5}">
                      <a16:colId xmlns:a16="http://schemas.microsoft.com/office/drawing/2014/main" val="73849492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4445334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4591322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rtl="0"/>
                      <a:r>
                        <a:rPr lang="en-US" sz="2000" b="1">
                          <a:solidFill>
                            <a:srgbClr val="1F1F1F"/>
                          </a:solidFill>
                          <a:effectLst/>
                        </a:rPr>
                        <a:t>Block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b="1" dirty="0">
                          <a:solidFill>
                            <a:srgbClr val="1F1F1F"/>
                          </a:solidFill>
                          <a:effectLst/>
                        </a:rPr>
                        <a:t>Layer Type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b="1" dirty="0">
                          <a:solidFill>
                            <a:srgbClr val="1F1F1F"/>
                          </a:solidFill>
                          <a:effectLst/>
                        </a:rPr>
                        <a:t>Filters / Units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b="1">
                          <a:solidFill>
                            <a:srgbClr val="1F1F1F"/>
                          </a:solidFill>
                          <a:effectLst/>
                        </a:rPr>
                        <a:t>Output Shape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b="1" dirty="0">
                          <a:solidFill>
                            <a:srgbClr val="1F1F1F"/>
                          </a:solidFill>
                          <a:effectLst/>
                        </a:rPr>
                        <a:t>Function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32744959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en-US" sz="2000" b="1">
                          <a:solidFill>
                            <a:srgbClr val="1F1F1F"/>
                          </a:solidFill>
                          <a:effectLst/>
                        </a:rPr>
                        <a:t>Input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>
                          <a:solidFill>
                            <a:srgbClr val="1F1F1F"/>
                          </a:solidFill>
                          <a:effectLst/>
                        </a:rPr>
                        <a:t>Input Layer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>
                          <a:solidFill>
                            <a:srgbClr val="1F1F1F"/>
                          </a:solidFill>
                          <a:effectLst/>
                        </a:rPr>
                        <a:t>-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>
                          <a:solidFill>
                            <a:srgbClr val="1F1F1F"/>
                          </a:solidFill>
                          <a:effectLst/>
                        </a:rPr>
                        <a:t>(224, 224, 3)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>
                          <a:solidFill>
                            <a:srgbClr val="1F1F1F"/>
                          </a:solidFill>
                          <a:effectLst/>
                        </a:rPr>
                        <a:t>Image Entry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22862932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en-US" sz="2000" b="1">
                          <a:solidFill>
                            <a:srgbClr val="1F1F1F"/>
                          </a:solidFill>
                          <a:effectLst/>
                        </a:rPr>
                        <a:t>Block 1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2x Conv2D + </a:t>
                      </a:r>
                      <a:r>
                        <a:rPr lang="en-US" sz="2000" dirty="0" err="1">
                          <a:solidFill>
                            <a:srgbClr val="1F1F1F"/>
                          </a:solidFill>
                          <a:effectLst/>
                        </a:rPr>
                        <a:t>MaxPool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32 → 64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>
                          <a:solidFill>
                            <a:srgbClr val="1F1F1F"/>
                          </a:solidFill>
                          <a:effectLst/>
                        </a:rPr>
                        <a:t>(112, 112, 64)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Low-level Features (Edges)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27304133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en-US" sz="2000" b="1" dirty="0">
                          <a:solidFill>
                            <a:srgbClr val="1F1F1F"/>
                          </a:solidFill>
                          <a:effectLst/>
                        </a:rPr>
                        <a:t>Block 2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2x Conv2D + </a:t>
                      </a:r>
                      <a:r>
                        <a:rPr lang="en-US" sz="2000" dirty="0" err="1">
                          <a:solidFill>
                            <a:srgbClr val="1F1F1F"/>
                          </a:solidFill>
                          <a:effectLst/>
                        </a:rPr>
                        <a:t>MaxPool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64 → 128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>
                          <a:solidFill>
                            <a:srgbClr val="1F1F1F"/>
                          </a:solidFill>
                          <a:effectLst/>
                        </a:rPr>
                        <a:t>(56, 56, 128)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Mid-level Features (Textures)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3219862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en-US" sz="2000" b="1">
                          <a:solidFill>
                            <a:srgbClr val="1F1F1F"/>
                          </a:solidFill>
                          <a:effectLst/>
                        </a:rPr>
                        <a:t>Block 3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>
                          <a:solidFill>
                            <a:srgbClr val="1F1F1F"/>
                          </a:solidFill>
                          <a:effectLst/>
                        </a:rPr>
                        <a:t>2x Conv2D + MaxPool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128 → 256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>
                          <a:solidFill>
                            <a:srgbClr val="1F1F1F"/>
                          </a:solidFill>
                          <a:effectLst/>
                        </a:rPr>
                        <a:t>(28, 28, 256)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High-level Features (Patterns)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6380531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en-US" sz="2000" b="1">
                          <a:solidFill>
                            <a:srgbClr val="1F1F1F"/>
                          </a:solidFill>
                          <a:effectLst/>
                        </a:rPr>
                        <a:t>Head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Global Avg Pooling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-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>
                          <a:solidFill>
                            <a:srgbClr val="1F1F1F"/>
                          </a:solidFill>
                          <a:effectLst/>
                        </a:rPr>
                        <a:t>(256)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Dimensionality Reduction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10397893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/>
                      <a:r>
                        <a:rPr lang="en-US" sz="2000" b="1" dirty="0">
                          <a:solidFill>
                            <a:srgbClr val="1F1F1F"/>
                          </a:solidFill>
                          <a:effectLst/>
                        </a:rPr>
                        <a:t>Output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Dense (</a:t>
                      </a:r>
                      <a:r>
                        <a:rPr lang="en-US" sz="2000" dirty="0" err="1">
                          <a:solidFill>
                            <a:srgbClr val="1F1F1F"/>
                          </a:solidFill>
                          <a:effectLst/>
                        </a:rPr>
                        <a:t>Softmax</a:t>
                      </a:r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)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>
                          <a:solidFill>
                            <a:srgbClr val="1F1F1F"/>
                          </a:solidFill>
                          <a:effectLst/>
                        </a:rPr>
                        <a:t>38</a:t>
                      </a:r>
                      <a:endParaRPr lang="en-US" sz="20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dirty="0">
                          <a:solidFill>
                            <a:srgbClr val="1F1F1F"/>
                          </a:solidFill>
                          <a:effectLst/>
                        </a:rPr>
                        <a:t>(38)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b="1" dirty="0">
                          <a:solidFill>
                            <a:srgbClr val="1F1F1F"/>
                          </a:solidFill>
                          <a:effectLst/>
                        </a:rPr>
                        <a:t>38-Class Classification</a:t>
                      </a:r>
                      <a:endParaRPr lang="en-US" sz="20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3389553947"/>
                  </a:ext>
                </a:extLst>
              </a:tr>
            </a:tbl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10E5F1-3BEE-7109-EE25-40265B62CE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57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E9E5FC-6174-2910-0FB3-4BD3B3F0EAE0}"/>
              </a:ext>
            </a:extLst>
          </p:cNvPr>
          <p:cNvSpPr txBox="1"/>
          <p:nvPr/>
        </p:nvSpPr>
        <p:spPr>
          <a:xfrm>
            <a:off x="855406" y="230691"/>
            <a:ext cx="10319072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dirty="0">
                <a:latin typeface="Montserrat Black" pitchFamily="2" charset="0"/>
              </a:rPr>
              <a:t>Transfer Learning with ResNet50</a:t>
            </a:r>
            <a:endParaRPr lang="en-US" sz="4400" b="1" dirty="0">
              <a:solidFill>
                <a:srgbClr val="0C1D4B"/>
              </a:solidFill>
              <a:latin typeface="Montserrat Black" pitchFamily="2" charset="0"/>
              <a:ea typeface="Montserrat Heavy"/>
              <a:cs typeface="Montserrat Heavy"/>
              <a:sym typeface="Montserrat Heavy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8021C7-6F2E-1E03-3A29-B2ED0A4EF87B}"/>
              </a:ext>
            </a:extLst>
          </p:cNvPr>
          <p:cNvSpPr txBox="1"/>
          <p:nvPr/>
        </p:nvSpPr>
        <p:spPr>
          <a:xfrm flipV="1">
            <a:off x="2315819" y="7104229"/>
            <a:ext cx="6351276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E99D452-2C88-8E18-5736-E73A000B2B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4487" y="1107214"/>
            <a:ext cx="3616877" cy="548462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C6B0344-D746-8E8A-BE32-4989FE20F3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44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 descr="What is an Employee Management System? Understand in Detail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1147520" y="3010411"/>
            <a:ext cx="9896959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4000" dirty="0">
                <a:solidFill>
                  <a:srgbClr val="333F50"/>
                </a:solidFill>
                <a:latin typeface="Montserrat Black" pitchFamily="2" charset="0"/>
              </a:rPr>
              <a:t>LIGHTWEIGHT CNN FOR PLANT DISEASE DETECTION: TRANSFER LEARNING AND XAI</a:t>
            </a:r>
            <a:endParaRPr lang="en-US" sz="4000" b="1" i="0" u="none" strike="noStrike" cap="none" dirty="0">
              <a:solidFill>
                <a:schemeClr val="bg2">
                  <a:lumMod val="75000"/>
                </a:schemeClr>
              </a:solidFill>
              <a:latin typeface="Montserrat Black" pitchFamily="2" charset="0"/>
              <a:ea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940A56-3F29-7BB4-6CBB-536A5390E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252" y="0"/>
            <a:ext cx="5065496" cy="2762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94107C-9137-BFFC-E35C-D70F78E22841}"/>
              </a:ext>
            </a:extLst>
          </p:cNvPr>
          <p:cNvSpPr txBox="1"/>
          <p:nvPr/>
        </p:nvSpPr>
        <p:spPr>
          <a:xfrm>
            <a:off x="4925962" y="5624051"/>
            <a:ext cx="28873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Montserrat Light" pitchFamily="2" charset="0"/>
              </a:rPr>
              <a:t>February 05, </a:t>
            </a:r>
            <a:r>
              <a:rPr lang="en-US" sz="2400" dirty="0">
                <a:latin typeface="Montserrat Light" pitchFamily="2" charset="0"/>
              </a:rPr>
              <a:t>2026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ECA5F9-CEBF-01F9-D0FC-A8E03D923D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E9E5FC-6174-2910-0FB3-4BD3B3F0EAE0}"/>
              </a:ext>
            </a:extLst>
          </p:cNvPr>
          <p:cNvSpPr txBox="1"/>
          <p:nvPr/>
        </p:nvSpPr>
        <p:spPr>
          <a:xfrm>
            <a:off x="855406" y="419532"/>
            <a:ext cx="10319072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dirty="0">
                <a:latin typeface="Montserrat Black" pitchFamily="2" charset="0"/>
              </a:rPr>
              <a:t>Transfer Learning with ResNet50</a:t>
            </a:r>
            <a:endParaRPr lang="en-US" sz="4400" b="1" dirty="0">
              <a:solidFill>
                <a:srgbClr val="0C1D4B"/>
              </a:solidFill>
              <a:latin typeface="Montserrat Black" pitchFamily="2" charset="0"/>
              <a:ea typeface="Montserrat Heavy"/>
              <a:cs typeface="Montserrat Heavy"/>
              <a:sym typeface="Montserrat Heavy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E49718-3ECE-E2A7-85C1-AFE8E4FD2B1A}"/>
              </a:ext>
            </a:extLst>
          </p:cNvPr>
          <p:cNvSpPr txBox="1"/>
          <p:nvPr/>
        </p:nvSpPr>
        <p:spPr>
          <a:xfrm>
            <a:off x="1007583" y="1431315"/>
            <a:ext cx="2640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Montserrat Medium" pitchFamily="2" charset="0"/>
              </a:rPr>
              <a:t>Model Strategy: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 Medium" pitchFamily="2" charset="0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8558D46B-6CB3-88D4-287D-AB7F0FD6F9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7583" y="1892980"/>
            <a:ext cx="10319072" cy="1149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Base Model: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ResNet50 pre-trained on ImageNet (Weights Frozen).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Custom Classification Head: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Added to fit our 38 classes.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E763FF-718F-E4CF-320C-7B811E1C3317}"/>
              </a:ext>
            </a:extLst>
          </p:cNvPr>
          <p:cNvSpPr txBox="1"/>
          <p:nvPr/>
        </p:nvSpPr>
        <p:spPr>
          <a:xfrm>
            <a:off x="1007583" y="3333740"/>
            <a:ext cx="4660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Montserrat Medium" pitchFamily="2" charset="0"/>
              </a:rPr>
              <a:t>Custom Head Configuration: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8021C7-6F2E-1E03-3A29-B2ED0A4EF87B}"/>
              </a:ext>
            </a:extLst>
          </p:cNvPr>
          <p:cNvSpPr txBox="1"/>
          <p:nvPr/>
        </p:nvSpPr>
        <p:spPr>
          <a:xfrm flipV="1">
            <a:off x="2315819" y="7104229"/>
            <a:ext cx="6351276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A335CA49-2E65-B4D2-A457-F012E473D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7583" y="3699277"/>
            <a:ext cx="10319072" cy="2257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Global Average Pooling: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Vectorizes feature maps.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Dense Layer (256):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With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Swish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activation &amp; Batch Normalization.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Dropout (0.5):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To prevent overfitting.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Output Layer: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38 Neurons 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Softmax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).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E68FA6-8733-9A6F-29AB-61752593A0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95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7CCAA1-65AF-B1D3-A0AB-A3A78B9F71D3}"/>
              </a:ext>
            </a:extLst>
          </p:cNvPr>
          <p:cNvSpPr txBox="1"/>
          <p:nvPr/>
        </p:nvSpPr>
        <p:spPr>
          <a:xfrm>
            <a:off x="673375" y="700877"/>
            <a:ext cx="60976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Montserrat Medium" pitchFamily="2" charset="0"/>
              </a:rPr>
              <a:t>Parameter Summary: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33A9751-4E1E-4F57-715F-39BCD325B2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22257"/>
              </p:ext>
            </p:extLst>
          </p:nvPr>
        </p:nvGraphicFramePr>
        <p:xfrm>
          <a:off x="778566" y="1313737"/>
          <a:ext cx="10224051" cy="3705523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3408017">
                  <a:extLst>
                    <a:ext uri="{9D8B030D-6E8A-4147-A177-3AD203B41FA5}">
                      <a16:colId xmlns:a16="http://schemas.microsoft.com/office/drawing/2014/main" val="2105217282"/>
                    </a:ext>
                  </a:extLst>
                </a:gridCol>
                <a:gridCol w="3408017">
                  <a:extLst>
                    <a:ext uri="{9D8B030D-6E8A-4147-A177-3AD203B41FA5}">
                      <a16:colId xmlns:a16="http://schemas.microsoft.com/office/drawing/2014/main" val="1614587214"/>
                    </a:ext>
                  </a:extLst>
                </a:gridCol>
                <a:gridCol w="3408017">
                  <a:extLst>
                    <a:ext uri="{9D8B030D-6E8A-4147-A177-3AD203B41FA5}">
                      <a16:colId xmlns:a16="http://schemas.microsoft.com/office/drawing/2014/main" val="3446152853"/>
                    </a:ext>
                  </a:extLst>
                </a:gridCol>
              </a:tblGrid>
              <a:tr h="569279"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Parameter Type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Count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Implication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571148187"/>
                  </a:ext>
                </a:extLst>
              </a:tr>
              <a:tr h="1021780"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Total Parameters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24,123,046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Deep feature extraction capability.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4219760606"/>
                  </a:ext>
                </a:extLst>
              </a:tr>
              <a:tr h="1057232"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Non-Trainable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 dirty="0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23,588,224</a:t>
                      </a: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Frozen ImageNet weights (Base).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4139041360"/>
                  </a:ext>
                </a:extLst>
              </a:tr>
              <a:tr h="1057232"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Trainable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534,822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 b="1" dirty="0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Only the Custom Head is trained.</a:t>
                      </a:r>
                      <a:endParaRPr lang="en-US" sz="24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2031240906"/>
                  </a:ext>
                </a:extLst>
              </a:tr>
            </a:tbl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374846B-A93A-38F2-EEA9-04061A6444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5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E9E5FC-6174-2910-0FB3-4BD3B3F0EAE0}"/>
              </a:ext>
            </a:extLst>
          </p:cNvPr>
          <p:cNvSpPr txBox="1"/>
          <p:nvPr/>
        </p:nvSpPr>
        <p:spPr>
          <a:xfrm>
            <a:off x="686441" y="236270"/>
            <a:ext cx="10319072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dirty="0">
                <a:latin typeface="Montserrat Black" pitchFamily="2" charset="0"/>
              </a:rPr>
              <a:t>MobileNetV2 Architecture </a:t>
            </a:r>
            <a:endParaRPr lang="en-US" sz="4400" b="1" dirty="0">
              <a:solidFill>
                <a:srgbClr val="0C1D4B"/>
              </a:solidFill>
              <a:latin typeface="Montserrat Black" pitchFamily="2" charset="0"/>
              <a:ea typeface="Montserrat Heavy"/>
              <a:cs typeface="Montserrat Heavy"/>
              <a:sym typeface="Montserrat Heavy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8021C7-6F2E-1E03-3A29-B2ED0A4EF87B}"/>
              </a:ext>
            </a:extLst>
          </p:cNvPr>
          <p:cNvSpPr txBox="1"/>
          <p:nvPr/>
        </p:nvSpPr>
        <p:spPr>
          <a:xfrm flipV="1">
            <a:off x="2315819" y="7104229"/>
            <a:ext cx="6351276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3CDCAE-52F1-2E75-EEDC-EF4B118C31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664" y="1102854"/>
            <a:ext cx="3501335" cy="53378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FC940-C507-0D5D-7293-A185F0E953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59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E9E5FC-6174-2910-0FB3-4BD3B3F0EAE0}"/>
              </a:ext>
            </a:extLst>
          </p:cNvPr>
          <p:cNvSpPr txBox="1"/>
          <p:nvPr/>
        </p:nvSpPr>
        <p:spPr>
          <a:xfrm>
            <a:off x="686441" y="236270"/>
            <a:ext cx="10319072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dirty="0">
                <a:latin typeface="Montserrat Black" pitchFamily="2" charset="0"/>
              </a:rPr>
              <a:t>MobileNetV2 Architecture </a:t>
            </a:r>
            <a:endParaRPr lang="en-US" sz="4400" b="1" dirty="0">
              <a:solidFill>
                <a:srgbClr val="0C1D4B"/>
              </a:solidFill>
              <a:latin typeface="Montserrat Black" pitchFamily="2" charset="0"/>
              <a:ea typeface="Montserrat Heavy"/>
              <a:cs typeface="Montserrat Heavy"/>
              <a:sym typeface="Montserrat Heavy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8021C7-6F2E-1E03-3A29-B2ED0A4EF87B}"/>
              </a:ext>
            </a:extLst>
          </p:cNvPr>
          <p:cNvSpPr txBox="1"/>
          <p:nvPr/>
        </p:nvSpPr>
        <p:spPr>
          <a:xfrm flipV="1">
            <a:off x="2315819" y="7104229"/>
            <a:ext cx="6351276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CE3A8A-8201-8D22-2D7C-9733AB8F4790}"/>
              </a:ext>
            </a:extLst>
          </p:cNvPr>
          <p:cNvSpPr txBox="1"/>
          <p:nvPr/>
        </p:nvSpPr>
        <p:spPr>
          <a:xfrm>
            <a:off x="686441" y="1649896"/>
            <a:ext cx="11061041" cy="17001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Pipeline:</a:t>
            </a:r>
            <a:r>
              <a:rPr lang="en-US" sz="2400" dirty="0">
                <a:latin typeface="Dm sans" pitchFamily="2" charset="0"/>
              </a:rPr>
              <a:t> Standard Transfer Learning.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Base:</a:t>
            </a:r>
            <a:r>
              <a:rPr lang="en-US" sz="2400" dirty="0">
                <a:latin typeface="Dm sans" pitchFamily="2" charset="0"/>
              </a:rPr>
              <a:t> MobileNetV2 (Pre-trained on ImageNet, Frozen).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Head:</a:t>
            </a:r>
            <a:r>
              <a:rPr lang="en-US" sz="2400" dirty="0">
                <a:latin typeface="Dm sans" pitchFamily="2" charset="0"/>
              </a:rPr>
              <a:t> Custom Classification Head (GAP → Dense → Dropout → </a:t>
            </a:r>
            <a:r>
              <a:rPr lang="en-US" sz="2400" dirty="0" err="1">
                <a:latin typeface="Dm sans" pitchFamily="2" charset="0"/>
              </a:rPr>
              <a:t>Softmax</a:t>
            </a:r>
            <a:r>
              <a:rPr lang="en-US" sz="2400" dirty="0">
                <a:latin typeface="Dm sans" pitchFamily="2" charset="0"/>
              </a:rPr>
              <a:t>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79628A-33C3-045F-F063-077F9AB4D85B}"/>
              </a:ext>
            </a:extLst>
          </p:cNvPr>
          <p:cNvSpPr txBox="1"/>
          <p:nvPr/>
        </p:nvSpPr>
        <p:spPr>
          <a:xfrm>
            <a:off x="686441" y="1287622"/>
            <a:ext cx="26484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Montserrat Medium" pitchFamily="2" charset="0"/>
              </a:rPr>
              <a:t>Model Strategy:</a:t>
            </a:r>
            <a:endParaRPr lang="en-US" sz="2400" dirty="0">
              <a:latin typeface="Montserrat Medium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4A9BBF-E193-FC77-2DBD-89FAA9BE7B4F}"/>
              </a:ext>
            </a:extLst>
          </p:cNvPr>
          <p:cNvSpPr txBox="1"/>
          <p:nvPr/>
        </p:nvSpPr>
        <p:spPr>
          <a:xfrm>
            <a:off x="765312" y="4227686"/>
            <a:ext cx="102018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Total Parameters:</a:t>
            </a:r>
            <a:r>
              <a:rPr lang="en-US" sz="2400" dirty="0">
                <a:latin typeface="Dm sans" pitchFamily="2" charset="0"/>
              </a:rPr>
              <a:t> </a:t>
            </a:r>
            <a:r>
              <a:rPr lang="en-US" sz="2400" b="1" dirty="0">
                <a:latin typeface="Dm sans" pitchFamily="2" charset="0"/>
              </a:rPr>
              <a:t>~2.6 Million</a:t>
            </a:r>
            <a:r>
              <a:rPr lang="en-US" sz="2400" dirty="0">
                <a:latin typeface="Dm sans" pitchFamily="2" charset="0"/>
              </a:rPr>
              <a:t> (10x smaller than ResNet50).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Target Use Case:</a:t>
            </a:r>
            <a:r>
              <a:rPr lang="en-US" sz="2400" dirty="0">
                <a:latin typeface="Dm sans" pitchFamily="2" charset="0"/>
              </a:rPr>
              <a:t> Highly suitable for </a:t>
            </a:r>
            <a:r>
              <a:rPr lang="en-US" sz="2400" b="1" dirty="0">
                <a:latin typeface="Dm sans" pitchFamily="2" charset="0"/>
              </a:rPr>
              <a:t>Smartphones &amp; Edge Devices</a:t>
            </a:r>
            <a:r>
              <a:rPr lang="en-US" sz="2400" dirty="0">
                <a:latin typeface="Dm sans" pitchFamily="2" charset="0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BF56F8-CA9C-05BD-FE4F-50773EF57982}"/>
              </a:ext>
            </a:extLst>
          </p:cNvPr>
          <p:cNvSpPr txBox="1"/>
          <p:nvPr/>
        </p:nvSpPr>
        <p:spPr>
          <a:xfrm>
            <a:off x="686441" y="3712315"/>
            <a:ext cx="6211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Montserrat Medium" pitchFamily="2" charset="0"/>
              </a:rPr>
              <a:t>Parameter Efficiency (The Advantage):</a:t>
            </a:r>
            <a:endParaRPr lang="en-US" sz="2400" dirty="0">
              <a:latin typeface="Montserrat Medium" pitchFamily="2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4C4B9F8-6DBC-0409-8F7A-40858D9A05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546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E9E5FC-6174-2910-0FB3-4BD3B3F0EAE0}"/>
              </a:ext>
            </a:extLst>
          </p:cNvPr>
          <p:cNvSpPr txBox="1"/>
          <p:nvPr/>
        </p:nvSpPr>
        <p:spPr>
          <a:xfrm>
            <a:off x="686441" y="236270"/>
            <a:ext cx="10319072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dirty="0">
                <a:latin typeface="Montserrat Black" pitchFamily="2" charset="0"/>
              </a:rPr>
              <a:t>MobileNetV2 Architecture </a:t>
            </a:r>
            <a:endParaRPr lang="en-US" sz="4400" b="1" dirty="0">
              <a:solidFill>
                <a:srgbClr val="0C1D4B"/>
              </a:solidFill>
              <a:latin typeface="Montserrat Black" pitchFamily="2" charset="0"/>
              <a:ea typeface="Montserrat Heavy"/>
              <a:cs typeface="Montserrat Heavy"/>
              <a:sym typeface="Montserrat Heavy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8021C7-6F2E-1E03-3A29-B2ED0A4EF87B}"/>
              </a:ext>
            </a:extLst>
          </p:cNvPr>
          <p:cNvSpPr txBox="1"/>
          <p:nvPr/>
        </p:nvSpPr>
        <p:spPr>
          <a:xfrm flipV="1">
            <a:off x="2315819" y="7104229"/>
            <a:ext cx="6351276" cy="45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79628A-33C3-045F-F063-077F9AB4D85B}"/>
              </a:ext>
            </a:extLst>
          </p:cNvPr>
          <p:cNvSpPr txBox="1"/>
          <p:nvPr/>
        </p:nvSpPr>
        <p:spPr>
          <a:xfrm>
            <a:off x="686441" y="1287622"/>
            <a:ext cx="4046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Montserrat Medium" pitchFamily="2" charset="0"/>
              </a:rPr>
              <a:t>Configuration Summary:</a:t>
            </a:r>
            <a:endParaRPr lang="en-US" sz="2400" dirty="0">
              <a:latin typeface="Montserrat Medium" pitchFamily="2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E8B9D2C-6364-D7AC-5780-CD00DE337A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47747"/>
              </p:ext>
            </p:extLst>
          </p:nvPr>
        </p:nvGraphicFramePr>
        <p:xfrm>
          <a:off x="762320" y="1818658"/>
          <a:ext cx="10167314" cy="3462343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2640497">
                  <a:extLst>
                    <a:ext uri="{9D8B030D-6E8A-4147-A177-3AD203B41FA5}">
                      <a16:colId xmlns:a16="http://schemas.microsoft.com/office/drawing/2014/main" val="3153731197"/>
                    </a:ext>
                  </a:extLst>
                </a:gridCol>
                <a:gridCol w="7526817">
                  <a:extLst>
                    <a:ext uri="{9D8B030D-6E8A-4147-A177-3AD203B41FA5}">
                      <a16:colId xmlns:a16="http://schemas.microsoft.com/office/drawing/2014/main" val="613399958"/>
                    </a:ext>
                  </a:extLst>
                </a:gridCol>
              </a:tblGrid>
              <a:tr h="519141"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Component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Specification / Count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258522233"/>
                  </a:ext>
                </a:extLst>
              </a:tr>
              <a:tr h="519141"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Input Shape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(224, 224, 3)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3360812663"/>
                  </a:ext>
                </a:extLst>
              </a:tr>
              <a:tr h="866638">
                <a:tc>
                  <a:txBody>
                    <a:bodyPr/>
                    <a:lstStyle/>
                    <a:p>
                      <a:pPr rtl="0"/>
                      <a:r>
                        <a:rPr lang="en-US" sz="2400" b="1" dirty="0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Custom Head</a:t>
                      </a:r>
                      <a:endParaRPr lang="en-US" sz="2400" dirty="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GAP → Dense(256) → Dropout(0.5) → Output(38)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3408900634"/>
                  </a:ext>
                </a:extLst>
              </a:tr>
              <a:tr h="519141"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Total Params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2,596,710 (~2.6 M)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895618175"/>
                  </a:ext>
                </a:extLst>
              </a:tr>
              <a:tr h="519141"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Trainable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338,214</a:t>
                      </a:r>
                      <a:r>
                        <a:rPr lang="en-US" sz="2400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 (Head Only)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771530033"/>
                  </a:ext>
                </a:extLst>
              </a:tr>
              <a:tr h="519141">
                <a:tc>
                  <a:txBody>
                    <a:bodyPr/>
                    <a:lstStyle/>
                    <a:p>
                      <a:pPr rtl="0"/>
                      <a:r>
                        <a:rPr lang="en-US" sz="2400" b="1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Non-Trainable</a:t>
                      </a:r>
                      <a:endParaRPr lang="en-US" sz="2400">
                        <a:solidFill>
                          <a:srgbClr val="1F1F1F"/>
                        </a:solidFill>
                        <a:effectLst/>
                        <a:latin typeface="Dm sans" pitchFamily="2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400" dirty="0">
                          <a:solidFill>
                            <a:srgbClr val="1F1F1F"/>
                          </a:solidFill>
                          <a:effectLst/>
                          <a:latin typeface="Dm sans" pitchFamily="2" charset="0"/>
                        </a:rPr>
                        <a:t>2,258,496 (Frozen Base)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550062731"/>
                  </a:ext>
                </a:extLst>
              </a:tr>
            </a:tbl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30F836-AEE3-6839-B596-4457D226DD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247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2CD2B3-015C-4683-98CF-A263A95EAB4D}"/>
              </a:ext>
            </a:extLst>
          </p:cNvPr>
          <p:cNvSpPr txBox="1"/>
          <p:nvPr/>
        </p:nvSpPr>
        <p:spPr>
          <a:xfrm>
            <a:off x="919377" y="633675"/>
            <a:ext cx="6534971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Result(Custom CNN)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0EAD34-4501-CBBC-A588-3192C0D62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698" y="1500259"/>
            <a:ext cx="10240603" cy="449206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076A97-45E5-1E75-A53E-B7560E4392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49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"/>
          <p:cNvSpPr/>
          <p:nvPr/>
        </p:nvSpPr>
        <p:spPr>
          <a:xfrm>
            <a:off x="3554259" y="1549466"/>
            <a:ext cx="2743200" cy="3678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EE075-E839-72C5-4963-68581920D6D9}"/>
              </a:ext>
            </a:extLst>
          </p:cNvPr>
          <p:cNvSpPr txBox="1"/>
          <p:nvPr/>
        </p:nvSpPr>
        <p:spPr>
          <a:xfrm>
            <a:off x="919377" y="633675"/>
            <a:ext cx="6534971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Result(Custom CNN)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6317D1-B96F-61A5-4D7B-02B6DC5C292B}"/>
              </a:ext>
            </a:extLst>
          </p:cNvPr>
          <p:cNvSpPr txBox="1"/>
          <p:nvPr/>
        </p:nvSpPr>
        <p:spPr>
          <a:xfrm>
            <a:off x="1139648" y="3724646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Montserrat Medium" pitchFamily="2" charset="0"/>
              </a:rPr>
              <a:t>Observation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F8B8E-73F0-8CE3-59AC-E3FFED011B12}"/>
              </a:ext>
            </a:extLst>
          </p:cNvPr>
          <p:cNvSpPr txBox="1"/>
          <p:nvPr/>
        </p:nvSpPr>
        <p:spPr>
          <a:xfrm>
            <a:off x="1139648" y="1733377"/>
            <a:ext cx="60944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Montserrat Medium" pitchFamily="2" charset="0"/>
              </a:rPr>
              <a:t>Performance</a:t>
            </a:r>
            <a:r>
              <a:rPr lang="en-US" b="1" dirty="0"/>
              <a:t>:</a:t>
            </a:r>
            <a:endParaRPr lang="en-US" sz="2400" dirty="0">
              <a:latin typeface="Dm sans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99922E-0374-87A8-85F5-7AA50D4117CE}"/>
              </a:ext>
            </a:extLst>
          </p:cNvPr>
          <p:cNvSpPr txBox="1"/>
          <p:nvPr/>
        </p:nvSpPr>
        <p:spPr>
          <a:xfrm>
            <a:off x="1139648" y="2195042"/>
            <a:ext cx="7148111" cy="1145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Test Accuracy:</a:t>
            </a:r>
            <a:r>
              <a:rPr lang="en-US" sz="2400" dirty="0">
                <a:latin typeface="Dm sans" pitchFamily="2" charset="0"/>
              </a:rPr>
              <a:t> </a:t>
            </a:r>
            <a:r>
              <a:rPr lang="en-US" sz="2400" b="1" dirty="0">
                <a:latin typeface="Dm sans" pitchFamily="2" charset="0"/>
              </a:rPr>
              <a:t>98.71%</a:t>
            </a:r>
            <a:r>
              <a:rPr lang="en-US" sz="2400" dirty="0">
                <a:latin typeface="Dm sans" pitchFamily="2" charset="0"/>
              </a:rPr>
              <a:t> (Highest among all).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Dm sans" pitchFamily="2" charset="0"/>
              </a:rPr>
              <a:t>Loss:</a:t>
            </a:r>
            <a:r>
              <a:rPr lang="en-US" sz="2400" dirty="0">
                <a:latin typeface="Dm sans" pitchFamily="2" charset="0"/>
              </a:rPr>
              <a:t> 0.7809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FCD725-F0F9-0F61-3449-CCF54D6FAA16}"/>
              </a:ext>
            </a:extLst>
          </p:cNvPr>
          <p:cNvSpPr txBox="1"/>
          <p:nvPr/>
        </p:nvSpPr>
        <p:spPr>
          <a:xfrm>
            <a:off x="1139649" y="4240659"/>
            <a:ext cx="7580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Rapid convergence.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Dm sans" pitchFamily="2" charset="0"/>
              </a:rPr>
              <a:t>Minimal gap between Training and Validation accuracy (No overfitting).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9691B0-4F04-359D-D710-BBBA0433FD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26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/>
          <p:nvPr/>
        </p:nvSpPr>
        <p:spPr>
          <a:xfrm>
            <a:off x="3554259" y="1549466"/>
            <a:ext cx="2743200" cy="3678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DB34D81-A0BB-8613-2EE0-47CD48DCA6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287676"/>
              </p:ext>
            </p:extLst>
          </p:nvPr>
        </p:nvGraphicFramePr>
        <p:xfrm>
          <a:off x="1055016" y="1191248"/>
          <a:ext cx="8607458" cy="4185645"/>
        </p:xfrm>
        <a:graphic>
          <a:graphicData uri="http://schemas.openxmlformats.org/drawingml/2006/table">
            <a:tbl>
              <a:tblPr firstRow="1" firstCol="1" bandRow="1">
                <a:tableStyleId>{69C7853C-536D-4A76-A0AE-DD22124D55A5}</a:tableStyleId>
              </a:tblPr>
              <a:tblGrid>
                <a:gridCol w="4303729">
                  <a:extLst>
                    <a:ext uri="{9D8B030D-6E8A-4147-A177-3AD203B41FA5}">
                      <a16:colId xmlns:a16="http://schemas.microsoft.com/office/drawing/2014/main" val="3235484036"/>
                    </a:ext>
                  </a:extLst>
                </a:gridCol>
                <a:gridCol w="4303729">
                  <a:extLst>
                    <a:ext uri="{9D8B030D-6E8A-4147-A177-3AD203B41FA5}">
                      <a16:colId xmlns:a16="http://schemas.microsoft.com/office/drawing/2014/main" val="463175498"/>
                    </a:ext>
                  </a:extLst>
                </a:gridCol>
              </a:tblGrid>
              <a:tr h="36133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 dirty="0">
                          <a:effectLst/>
                          <a:latin typeface="Dm sans" pitchFamily="2" charset="0"/>
                        </a:rPr>
                        <a:t>Metric</a:t>
                      </a:r>
                      <a:endParaRPr lang="en-US" sz="2400" kern="100" dirty="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>
                          <a:effectLst/>
                          <a:latin typeface="Dm sans" pitchFamily="2" charset="0"/>
                        </a:rPr>
                        <a:t>Score</a:t>
                      </a:r>
                      <a:endParaRPr lang="en-US" sz="2400" kern="10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39006709"/>
                  </a:ext>
                </a:extLst>
              </a:tr>
              <a:tr h="36133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 dirty="0">
                          <a:effectLst/>
                          <a:latin typeface="Dm sans" pitchFamily="2" charset="0"/>
                        </a:rPr>
                        <a:t>Accuracy</a:t>
                      </a:r>
                    </a:p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2400" kern="100" dirty="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>
                          <a:effectLst/>
                          <a:latin typeface="Dm sans" pitchFamily="2" charset="0"/>
                        </a:rPr>
                        <a:t>99%</a:t>
                      </a:r>
                      <a:endParaRPr lang="en-US" sz="2400" kern="10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79143372"/>
                  </a:ext>
                </a:extLst>
              </a:tr>
              <a:tr h="73286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 dirty="0">
                          <a:effectLst/>
                          <a:latin typeface="Dm sans" pitchFamily="2" charset="0"/>
                        </a:rPr>
                        <a:t>Macro Average (Precision)</a:t>
                      </a:r>
                      <a:endParaRPr lang="en-US" sz="2400" kern="100" dirty="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>
                          <a:effectLst/>
                          <a:latin typeface="Dm sans" pitchFamily="2" charset="0"/>
                        </a:rPr>
                        <a:t>99%</a:t>
                      </a:r>
                      <a:endParaRPr lang="en-US" sz="2400" kern="10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99699090"/>
                  </a:ext>
                </a:extLst>
              </a:tr>
              <a:tr h="73286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 dirty="0">
                          <a:effectLst/>
                          <a:latin typeface="Dm sans" pitchFamily="2" charset="0"/>
                        </a:rPr>
                        <a:t>Macro Average (Recall)</a:t>
                      </a:r>
                      <a:endParaRPr lang="en-US" sz="2400" kern="100" dirty="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>
                          <a:effectLst/>
                          <a:latin typeface="Dm sans" pitchFamily="2" charset="0"/>
                        </a:rPr>
                        <a:t>99%</a:t>
                      </a:r>
                      <a:endParaRPr lang="en-US" sz="2400" kern="10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5281445"/>
                  </a:ext>
                </a:extLst>
              </a:tr>
              <a:tr h="73286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>
                          <a:effectLst/>
                          <a:latin typeface="Dm sans" pitchFamily="2" charset="0"/>
                        </a:rPr>
                        <a:t>Macro Average (F1-Score)</a:t>
                      </a:r>
                      <a:endParaRPr lang="en-US" sz="2400" kern="10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>
                          <a:effectLst/>
                          <a:latin typeface="Dm sans" pitchFamily="2" charset="0"/>
                        </a:rPr>
                        <a:t>99%</a:t>
                      </a:r>
                      <a:endParaRPr lang="en-US" sz="2400" kern="10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9409622"/>
                  </a:ext>
                </a:extLst>
              </a:tr>
              <a:tr h="73286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>
                          <a:effectLst/>
                          <a:latin typeface="Dm sans" pitchFamily="2" charset="0"/>
                        </a:rPr>
                        <a:t>Weighted Average F1-Score</a:t>
                      </a:r>
                      <a:endParaRPr lang="en-US" sz="2400" kern="10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400" kern="100" dirty="0">
                          <a:effectLst/>
                          <a:latin typeface="Dm sans" pitchFamily="2" charset="0"/>
                        </a:rPr>
                        <a:t>0.99</a:t>
                      </a:r>
                      <a:endParaRPr lang="en-US" sz="2400" kern="100" dirty="0">
                        <a:effectLst/>
                        <a:latin typeface="Dm sans" pitchFamily="2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9797399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ADB91736-A435-7976-FD6B-8923987B8F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0175" y="655289"/>
            <a:ext cx="48558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Montserrat Medium" pitchFamily="2" charset="0"/>
                <a:ea typeface="Aptos" panose="020B0004020202020204" pitchFamily="34" charset="0"/>
                <a:cs typeface="Times New Roman" panose="02020603050405020304" pitchFamily="18" charset="0"/>
              </a:rPr>
              <a:t>Classification Report(Test Set)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Montserrat Medium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AE550D-2FF8-8F5C-69DC-6D2F8BA846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27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"/>
          <p:cNvSpPr/>
          <p:nvPr/>
        </p:nvSpPr>
        <p:spPr>
          <a:xfrm>
            <a:off x="3554259" y="1549466"/>
            <a:ext cx="2743200" cy="3678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EE075-E839-72C5-4963-68581920D6D9}"/>
              </a:ext>
            </a:extLst>
          </p:cNvPr>
          <p:cNvSpPr txBox="1"/>
          <p:nvPr/>
        </p:nvSpPr>
        <p:spPr>
          <a:xfrm>
            <a:off x="919377" y="633675"/>
            <a:ext cx="9233291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Model Comparison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25F5F3-D957-2E26-56E5-AE411AC5D5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377" y="1733377"/>
            <a:ext cx="9976228" cy="423692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0A1A57-9DE7-9387-0D6D-11E4ED7893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29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"/>
          <p:cNvSpPr/>
          <p:nvPr/>
        </p:nvSpPr>
        <p:spPr>
          <a:xfrm>
            <a:off x="3554259" y="1549466"/>
            <a:ext cx="2743200" cy="3678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EE075-E839-72C5-4963-68581920D6D9}"/>
              </a:ext>
            </a:extLst>
          </p:cNvPr>
          <p:cNvSpPr txBox="1"/>
          <p:nvPr/>
        </p:nvSpPr>
        <p:spPr>
          <a:xfrm>
            <a:off x="862816" y="407431"/>
            <a:ext cx="9233291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Model Comparison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C5CD27-741B-F1F5-7A53-C0BD355E56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1058" y="1274015"/>
            <a:ext cx="5616805" cy="461269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E5DB60-4E33-F050-C84D-0193A69A7B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77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 descr="What is an Employee Management System? Understand in Detail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02" name="Google Shape;102;p3"/>
          <p:cNvGraphicFramePr/>
          <p:nvPr>
            <p:extLst>
              <p:ext uri="{D42A27DB-BD31-4B8C-83A1-F6EECF244321}">
                <p14:modId xmlns:p14="http://schemas.microsoft.com/office/powerpoint/2010/main" val="3289945528"/>
              </p:ext>
            </p:extLst>
          </p:nvPr>
        </p:nvGraphicFramePr>
        <p:xfrm>
          <a:off x="959987" y="1888071"/>
          <a:ext cx="10229123" cy="3106716"/>
        </p:xfrm>
        <a:graphic>
          <a:graphicData uri="http://schemas.openxmlformats.org/drawingml/2006/table">
            <a:tbl>
              <a:tblPr>
                <a:noFill/>
                <a:tableStyleId>{02176749-4819-49E3-87E1-FC4773923072}</a:tableStyleId>
              </a:tblPr>
              <a:tblGrid>
                <a:gridCol w="2856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711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20175">
                  <a:extLst>
                    <a:ext uri="{9D8B030D-6E8A-4147-A177-3AD203B41FA5}">
                      <a16:colId xmlns:a16="http://schemas.microsoft.com/office/drawing/2014/main" val="295037362"/>
                    </a:ext>
                  </a:extLst>
                </a:gridCol>
                <a:gridCol w="16817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498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2000" b="1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Black" pitchFamily="2" charset="0"/>
                          <a:ea typeface="Times New Roman"/>
                          <a:cs typeface="Times New Roman"/>
                          <a:sym typeface="Times New Roman"/>
                        </a:rPr>
                        <a:t>ID</a:t>
                      </a:r>
                      <a:endParaRPr sz="2000" b="1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Montserrat Black" pitchFamily="2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2000" b="1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Black" pitchFamily="2" charset="0"/>
                          <a:ea typeface="Times New Roman"/>
                          <a:cs typeface="Times New Roman"/>
                          <a:sym typeface="Times New Roman"/>
                        </a:rPr>
                        <a:t>NAME</a:t>
                      </a:r>
                      <a:endParaRPr sz="2000" b="1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Montserrat Black" pitchFamily="2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lang="en-US" sz="2000" b="1" i="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Black" pitchFamily="2" charset="0"/>
                          <a:ea typeface="Times New Roman"/>
                          <a:cs typeface="Times New Roman"/>
                          <a:sym typeface="Times New Roman"/>
                        </a:rPr>
                        <a:t>INATAKE</a:t>
                      </a:r>
                      <a:endParaRPr sz="2000" b="1" i="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Montserrat Black" pitchFamily="2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</a:pPr>
                      <a:r>
                        <a:rPr lang="en-US" sz="2000" b="1" i="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Black" pitchFamily="2" charset="0"/>
                          <a:ea typeface="Times New Roman"/>
                          <a:cs typeface="Times New Roman"/>
                          <a:sym typeface="Times New Roman"/>
                        </a:rPr>
                        <a:t>SECTION</a:t>
                      </a:r>
                      <a:endParaRPr sz="2000" b="1" i="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Montserrat Black" pitchFamily="2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7893774"/>
                  </a:ext>
                </a:extLst>
              </a:tr>
              <a:tr h="5633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  <a:tabLst/>
                        <a:defRPr/>
                      </a:pPr>
                      <a:r>
                        <a:rPr lang="en-US" sz="240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21222203005</a:t>
                      </a:r>
                    </a:p>
                  </a:txBody>
                  <a:tcPr marL="121900" marR="121900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2000" b="1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MD. NAJMUL PARVES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85000"/>
                              <a:lumOff val="15000"/>
                            </a:srgbClr>
                          </a:solidFill>
                          <a:effectLst/>
                          <a:uLnTx/>
                          <a:uFillTx/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41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85000"/>
                            <a:lumOff val="15000"/>
                          </a:srgbClr>
                        </a:solidFill>
                        <a:effectLst/>
                        <a:uLnTx/>
                        <a:uFillTx/>
                        <a:latin typeface="Montserrat Medium" pitchFamily="2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  <a:tabLst/>
                        <a:defRPr/>
                      </a:pPr>
                      <a:r>
                        <a:rPr lang="en-US" sz="180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01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39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21222203017</a:t>
                      </a:r>
                      <a:endParaRPr sz="240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Montserrat Medium" pitchFamily="2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2000" b="1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MD. ABDULLAH AL MAMUN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85000"/>
                              <a:lumOff val="15000"/>
                            </a:srgbClr>
                          </a:solidFill>
                          <a:effectLst/>
                          <a:uLnTx/>
                          <a:uFillTx/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41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  <a:tabLst/>
                        <a:defRPr/>
                      </a:pPr>
                      <a:r>
                        <a:rPr lang="en-US" sz="180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01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49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21222203029</a:t>
                      </a:r>
                      <a:endParaRPr sz="240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Montserrat Medium" pitchFamily="2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2000" b="1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SAGAR SAHA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85000"/>
                              <a:lumOff val="15000"/>
                            </a:srgbClr>
                          </a:solidFill>
                          <a:effectLst/>
                          <a:uLnTx/>
                          <a:uFillTx/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41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85000"/>
                            <a:lumOff val="15000"/>
                          </a:srgbClr>
                        </a:solidFill>
                        <a:effectLst/>
                        <a:uLnTx/>
                        <a:uFillTx/>
                        <a:latin typeface="Montserrat Medium" pitchFamily="2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  <a:tabLst/>
                        <a:defRPr/>
                      </a:pPr>
                      <a:r>
                        <a:rPr lang="en-US" sz="180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01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498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21222203031</a:t>
                      </a:r>
                      <a:endParaRPr sz="240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Montserrat Medium" pitchFamily="2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2000" b="1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AKTARUZZAMAN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>
                              <a:lumMod val="85000"/>
                              <a:lumOff val="15000"/>
                            </a:srgbClr>
                          </a:solidFill>
                          <a:effectLst/>
                          <a:uLnTx/>
                          <a:uFillTx/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41</a:t>
                      </a:r>
                      <a:endParaRPr kumimoji="0" lang="en-US" sz="2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>
                            <a:lumMod val="85000"/>
                            <a:lumOff val="15000"/>
                          </a:srgbClr>
                        </a:solidFill>
                        <a:effectLst/>
                        <a:uLnTx/>
                        <a:uFillTx/>
                        <a:latin typeface="Montserrat Medium" pitchFamily="2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  <a:tabLst/>
                        <a:defRPr/>
                      </a:pPr>
                      <a:r>
                        <a:rPr lang="en-US" sz="180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01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498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240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21222203037</a:t>
                      </a:r>
                      <a:endParaRPr sz="2400" u="none" strike="noStrike" cap="non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Montserrat Medium" pitchFamily="2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121900" marR="121900" marT="0" marB="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US" sz="2000" b="1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SIAM HOSSAIN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Times New Roman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>
                              <a:lumMod val="85000"/>
                              <a:lumOff val="15000"/>
                            </a:srgbClr>
                          </a:solidFill>
                          <a:effectLst/>
                          <a:uLnTx/>
                          <a:uFillTx/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41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  <a:tabLst/>
                        <a:defRPr/>
                      </a:pPr>
                      <a:r>
                        <a:rPr lang="en-US" sz="1800" u="none" strike="noStrike" cap="non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Montserrat Medium" pitchFamily="2" charset="0"/>
                          <a:ea typeface="Times New Roman"/>
                          <a:cs typeface="Times New Roman"/>
                          <a:sym typeface="Times New Roman"/>
                        </a:rPr>
                        <a:t>01</a:t>
                      </a:r>
                    </a:p>
                  </a:txBody>
                  <a:tcPr marL="121900" marR="121900" marT="0" marB="0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5993487"/>
                  </a:ext>
                </a:extLst>
              </a:tr>
            </a:tbl>
          </a:graphicData>
        </a:graphic>
      </p:graphicFrame>
      <p:sp>
        <p:nvSpPr>
          <p:cNvPr id="103" name="Google Shape;103;p3"/>
          <p:cNvSpPr txBox="1"/>
          <p:nvPr/>
        </p:nvSpPr>
        <p:spPr>
          <a:xfrm>
            <a:off x="4401106" y="949275"/>
            <a:ext cx="338978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Clr>
                <a:schemeClr val="dk1"/>
              </a:buClr>
              <a:buSzPts val="2400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DM Sans Bold"/>
                <a:cs typeface="DM Sans Bold"/>
                <a:sym typeface="DM Sans Bold"/>
              </a:rPr>
              <a:t>OUR TEAM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22BCC1-361F-5B50-B786-7F61D58833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"/>
          <p:cNvSpPr/>
          <p:nvPr/>
        </p:nvSpPr>
        <p:spPr>
          <a:xfrm>
            <a:off x="3554259" y="1549466"/>
            <a:ext cx="2743200" cy="3678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EE075-E839-72C5-4963-68581920D6D9}"/>
              </a:ext>
            </a:extLst>
          </p:cNvPr>
          <p:cNvSpPr txBox="1"/>
          <p:nvPr/>
        </p:nvSpPr>
        <p:spPr>
          <a:xfrm>
            <a:off x="862816" y="407431"/>
            <a:ext cx="9233291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Model Comparison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41A1CF-BA1D-3B60-A07A-3F55415F2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449" y="1274015"/>
            <a:ext cx="6811102" cy="47502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257CC9-45E0-80A0-CB59-420EFD5BBE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0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"/>
          <p:cNvSpPr/>
          <p:nvPr/>
        </p:nvSpPr>
        <p:spPr>
          <a:xfrm>
            <a:off x="3554259" y="1549466"/>
            <a:ext cx="2743200" cy="3678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EE075-E839-72C5-4963-68581920D6D9}"/>
              </a:ext>
            </a:extLst>
          </p:cNvPr>
          <p:cNvSpPr txBox="1"/>
          <p:nvPr/>
        </p:nvSpPr>
        <p:spPr>
          <a:xfrm>
            <a:off x="874821" y="209468"/>
            <a:ext cx="10845275" cy="841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3600" dirty="0">
                <a:solidFill>
                  <a:srgbClr val="0C1D4B"/>
                </a:solidFill>
                <a:latin typeface="Montserrat Black" pitchFamily="2" charset="0"/>
              </a:rPr>
              <a:t>Explainable AI (Grad-CAM Validation)</a:t>
            </a:r>
            <a:endParaRPr lang="en-US" sz="3600" b="1" dirty="0">
              <a:solidFill>
                <a:srgbClr val="0C1D4B"/>
              </a:solidFill>
              <a:latin typeface="Montserrat Black" pitchFamily="2" charset="0"/>
              <a:ea typeface="Montserrat Heavy"/>
              <a:cs typeface="Montserrat Heavy"/>
              <a:sym typeface="Montserrat Heavy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92254E-5903-41E2-B9E1-1751F8D826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268" y="1050660"/>
            <a:ext cx="5145464" cy="52776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44E4FB-C02F-C67C-BA69-E975CBCE1A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92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"/>
          <p:cNvSpPr/>
          <p:nvPr/>
        </p:nvSpPr>
        <p:spPr>
          <a:xfrm>
            <a:off x="3554259" y="1549466"/>
            <a:ext cx="2743200" cy="3678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16A222-8C5A-283D-F4A5-4326941FD9AD}"/>
              </a:ext>
            </a:extLst>
          </p:cNvPr>
          <p:cNvSpPr txBox="1"/>
          <p:nvPr/>
        </p:nvSpPr>
        <p:spPr>
          <a:xfrm>
            <a:off x="874821" y="482845"/>
            <a:ext cx="10845275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</a:rPr>
              <a:t>Implementation (Web App Demo)</a:t>
            </a:r>
          </a:p>
        </p:txBody>
      </p:sp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756408FD-7D1C-1AD6-0CF8-6CAE08196A12}"/>
              </a:ext>
            </a:extLst>
          </p:cNvPr>
          <p:cNvSpPr txBox="1"/>
          <p:nvPr/>
        </p:nvSpPr>
        <p:spPr>
          <a:xfrm>
            <a:off x="3902697" y="1549466"/>
            <a:ext cx="3695242" cy="646331"/>
          </a:xfrm>
          <a:prstGeom prst="rect">
            <a:avLst/>
          </a:prstGeom>
          <a:solidFill>
            <a:srgbClr val="002060"/>
          </a:solidFill>
        </p:spPr>
        <p:txBody>
          <a:bodyPr wrap="none" rtlCol="0">
            <a:spAutoFit/>
          </a:bodyPr>
          <a:lstStyle/>
          <a:p>
            <a:r>
              <a:rPr lang="en-US" sz="3600" dirty="0" err="1">
                <a:solidFill>
                  <a:schemeClr val="bg1"/>
                </a:solidFill>
                <a:latin typeface="Montserrat Black" pitchFamily="2" charset="0"/>
              </a:rPr>
              <a:t>Streamlit</a:t>
            </a:r>
            <a:r>
              <a:rPr lang="en-US" sz="3600" dirty="0">
                <a:solidFill>
                  <a:schemeClr val="bg1"/>
                </a:solidFill>
                <a:latin typeface="Montserrat Black" pitchFamily="2" charset="0"/>
              </a:rPr>
              <a:t> APP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E0E33489-1748-2931-0968-CEA416CC5E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8095" y="2500076"/>
            <a:ext cx="961534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Tools: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Python,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Streamlit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, TensorFlow.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Features: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0FA16F-119C-1DD3-680C-AEB58F3CDB09}"/>
              </a:ext>
            </a:extLst>
          </p:cNvPr>
          <p:cNvSpPr txBox="1"/>
          <p:nvPr/>
        </p:nvSpPr>
        <p:spPr>
          <a:xfrm>
            <a:off x="1423447" y="3700405"/>
            <a:ext cx="6542202" cy="1703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Real-time Image Upload.</a:t>
            </a:r>
          </a:p>
          <a:p>
            <a:pPr marL="2857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Instant Prediction with Confidence Score.</a:t>
            </a:r>
          </a:p>
          <a:p>
            <a:pPr marL="285750" lvl="2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"Healthy" vs "Disease" visual alerts.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183167-4FDF-127E-C1E5-1BCC23DD9F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32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"/>
          <p:cNvSpPr/>
          <p:nvPr/>
        </p:nvSpPr>
        <p:spPr>
          <a:xfrm>
            <a:off x="3554259" y="1549466"/>
            <a:ext cx="2743200" cy="3678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6E1E95-1689-0F35-5EBE-14EF15EBE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005" y="93146"/>
            <a:ext cx="5692633" cy="64928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96DBFE-CCCE-DEFC-D8FF-D7C7064D94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0638" y="1942970"/>
            <a:ext cx="6132699" cy="324525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D9FCA2-EA2D-6D6E-BF69-D89707519D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117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"/>
          <p:cNvSpPr/>
          <p:nvPr/>
        </p:nvSpPr>
        <p:spPr>
          <a:xfrm>
            <a:off x="3554259" y="1549466"/>
            <a:ext cx="2743200" cy="3678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16A222-8C5A-283D-F4A5-4326941FD9AD}"/>
              </a:ext>
            </a:extLst>
          </p:cNvPr>
          <p:cNvSpPr txBox="1"/>
          <p:nvPr/>
        </p:nvSpPr>
        <p:spPr>
          <a:xfrm>
            <a:off x="874821" y="482845"/>
            <a:ext cx="10845275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</a:rPr>
              <a:t>Conclusion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4C00D11-6D17-4851-E88A-F25CCE2F9D4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874821" y="1349429"/>
            <a:ext cx="9549353" cy="33657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Developed a highly efficient CNN model (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98.71% Accuracy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Outperformed MobileNetV2 and matched ResNet50 while being significantly lighter (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7.6 MB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Validated reliability using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Grad-CAM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Ready for deployment on edge devices/smartphones for farmers.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944341-F9B0-48EF-4E31-BB55C36F7F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72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"/>
          <p:cNvSpPr/>
          <p:nvPr/>
        </p:nvSpPr>
        <p:spPr>
          <a:xfrm>
            <a:off x="3554259" y="1549466"/>
            <a:ext cx="2743200" cy="3678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16A222-8C5A-283D-F4A5-4326941FD9AD}"/>
              </a:ext>
            </a:extLst>
          </p:cNvPr>
          <p:cNvSpPr txBox="1"/>
          <p:nvPr/>
        </p:nvSpPr>
        <p:spPr>
          <a:xfrm>
            <a:off x="874821" y="482845"/>
            <a:ext cx="10845275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</a:rPr>
              <a:t>Future Work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0C810DE-919E-192A-D29B-577B62C3E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821" y="1487126"/>
            <a:ext cx="8118350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Mobile App: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Convert to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TFLite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for offline Android App.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Real-field Data: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Collect images from local Bangladeshi fields to handle complex backgrounds.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Recommendation System: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Dm sans" pitchFamily="2" charset="0"/>
              </a:rPr>
              <a:t> Suggest fertilizers/medicines based on detection.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67315C-7D0D-972F-8CA0-C966F899D5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98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2"/>
          <p:cNvSpPr/>
          <p:nvPr/>
        </p:nvSpPr>
        <p:spPr>
          <a:xfrm>
            <a:off x="3554259" y="1549466"/>
            <a:ext cx="2743200" cy="36782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16A222-8C5A-283D-F4A5-4326941FD9AD}"/>
              </a:ext>
            </a:extLst>
          </p:cNvPr>
          <p:cNvSpPr txBox="1"/>
          <p:nvPr/>
        </p:nvSpPr>
        <p:spPr>
          <a:xfrm>
            <a:off x="874821" y="482845"/>
            <a:ext cx="10845275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</a:rPr>
              <a:t>References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8A9A8BF-DD8D-F425-499D-4DF67B79E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3852" y="1508746"/>
            <a:ext cx="9094305" cy="40010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b="1" dirty="0">
                <a:solidFill>
                  <a:srgbClr val="1F1F1F"/>
                </a:solidFill>
                <a:latin typeface="Dm sans" pitchFamily="2" charset="0"/>
              </a:rPr>
              <a:t>[1]</a:t>
            </a:r>
            <a:r>
              <a:rPr lang="en-US" altLang="en-US" sz="2000" dirty="0">
                <a:solidFill>
                  <a:srgbClr val="1F1F1F"/>
                </a:solidFill>
                <a:latin typeface="Dm sans" pitchFamily="2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D. P. Hughes and M.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Salathé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, "An open access repository of images on plant health," 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arXiv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 preprint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, 2015.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[2]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 S. P. Mohanty et al., "Using deep learning for image-based plant disease detection,"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Frontiers in Plant Science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, 2016.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[3]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 K. He et al., "Deep residual learning for image recognition 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ResNet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),"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IEEE CVPR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, 2016.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[4]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 M. Sandler et al., "MobileNetV2: Inverted residuals and linear bottlenecks,"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IEEE CVPR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, 2018.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[5]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 K. P.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Ferentinos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, "Deep learning models for plant disease detection and diagnosis,"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Computers and Electronics in Agriculture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, 2018.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[6]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 R. R.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Selvaraju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 et al., "Grad-CAM: Visual explanations from deep networks,"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IEEE ICCV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, 2017.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Dm sans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1B8E7E-C356-4003-14F0-9F1F366E07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75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00912" y="263950"/>
            <a:ext cx="8398890" cy="52978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3F217AE8-57EA-79A1-B94E-F1EFF91C4233}"/>
              </a:ext>
            </a:extLst>
          </p:cNvPr>
          <p:cNvGrpSpPr/>
          <p:nvPr/>
        </p:nvGrpSpPr>
        <p:grpSpPr>
          <a:xfrm>
            <a:off x="2638528" y="5154753"/>
            <a:ext cx="6914943" cy="814121"/>
            <a:chOff x="0" y="0"/>
            <a:chExt cx="1821220" cy="214419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E28D4329-B9F9-3A24-078E-17CAD5636A3F}"/>
                </a:ext>
              </a:extLst>
            </p:cNvPr>
            <p:cNvSpPr/>
            <p:nvPr/>
          </p:nvSpPr>
          <p:spPr>
            <a:xfrm>
              <a:off x="0" y="0"/>
              <a:ext cx="1821219" cy="214419"/>
            </a:xfrm>
            <a:custGeom>
              <a:avLst/>
              <a:gdLst/>
              <a:ahLst/>
              <a:cxnLst/>
              <a:rect l="l" t="t" r="r" b="b"/>
              <a:pathLst>
                <a:path w="1821219" h="214419">
                  <a:moveTo>
                    <a:pt x="31349" y="0"/>
                  </a:moveTo>
                  <a:lnTo>
                    <a:pt x="1789871" y="0"/>
                  </a:lnTo>
                  <a:cubicBezTo>
                    <a:pt x="1798185" y="0"/>
                    <a:pt x="1806159" y="3303"/>
                    <a:pt x="1812038" y="9182"/>
                  </a:cubicBezTo>
                  <a:cubicBezTo>
                    <a:pt x="1817917" y="15061"/>
                    <a:pt x="1821219" y="23034"/>
                    <a:pt x="1821219" y="31349"/>
                  </a:cubicBezTo>
                  <a:lnTo>
                    <a:pt x="1821219" y="183070"/>
                  </a:lnTo>
                  <a:cubicBezTo>
                    <a:pt x="1821219" y="200384"/>
                    <a:pt x="1807184" y="214419"/>
                    <a:pt x="1789871" y="214419"/>
                  </a:cubicBezTo>
                  <a:lnTo>
                    <a:pt x="31349" y="214419"/>
                  </a:lnTo>
                  <a:cubicBezTo>
                    <a:pt x="23034" y="214419"/>
                    <a:pt x="15061" y="211116"/>
                    <a:pt x="9182" y="205237"/>
                  </a:cubicBezTo>
                  <a:cubicBezTo>
                    <a:pt x="3303" y="199358"/>
                    <a:pt x="0" y="191384"/>
                    <a:pt x="0" y="183070"/>
                  </a:cubicBezTo>
                  <a:lnTo>
                    <a:pt x="0" y="31349"/>
                  </a:lnTo>
                  <a:cubicBezTo>
                    <a:pt x="0" y="14035"/>
                    <a:pt x="14035" y="0"/>
                    <a:pt x="31349" y="0"/>
                  </a:cubicBezTo>
                  <a:close/>
                </a:path>
              </a:pathLst>
            </a:custGeom>
            <a:solidFill>
              <a:srgbClr val="0C1D4B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D8880BF8-703C-612B-9F4F-9661E086210B}"/>
                </a:ext>
              </a:extLst>
            </p:cNvPr>
            <p:cNvSpPr txBox="1"/>
            <p:nvPr/>
          </p:nvSpPr>
          <p:spPr>
            <a:xfrm>
              <a:off x="0" y="-47625"/>
              <a:ext cx="1821220" cy="2620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5" name="TextBox 7">
            <a:extLst>
              <a:ext uri="{FF2B5EF4-FFF2-40B4-BE49-F238E27FC236}">
                <a16:creationId xmlns:a16="http://schemas.microsoft.com/office/drawing/2014/main" id="{9AC7A08F-92E4-FA83-B0BC-CDF166D30F9D}"/>
              </a:ext>
            </a:extLst>
          </p:cNvPr>
          <p:cNvSpPr txBox="1"/>
          <p:nvPr/>
        </p:nvSpPr>
        <p:spPr>
          <a:xfrm>
            <a:off x="3539226" y="5279872"/>
            <a:ext cx="5331258" cy="563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9"/>
              </a:lnSpc>
            </a:pPr>
            <a:r>
              <a:rPr lang="en-US" sz="3299" b="1" spc="79" dirty="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For your attention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2BF005-ED39-4624-6410-CD3E68077E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37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7">
            <a:extLst>
              <a:ext uri="{FF2B5EF4-FFF2-40B4-BE49-F238E27FC236}">
                <a16:creationId xmlns:a16="http://schemas.microsoft.com/office/drawing/2014/main" id="{9AC7A08F-92E4-FA83-B0BC-CDF166D30F9D}"/>
              </a:ext>
            </a:extLst>
          </p:cNvPr>
          <p:cNvSpPr txBox="1"/>
          <p:nvPr/>
        </p:nvSpPr>
        <p:spPr>
          <a:xfrm>
            <a:off x="4093027" y="4985657"/>
            <a:ext cx="3984173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000" dirty="0">
                <a:latin typeface="Montserrat Medium" pitchFamily="2" charset="0"/>
              </a:rPr>
              <a:t>21222203031@cse.bubt.edu.bd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2B08F8-0875-D9A9-3DF6-B04A68759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4120" y="1367246"/>
            <a:ext cx="6561908" cy="328095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E68AE7-CB37-E7CC-6112-41DF25B988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018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 descr="What is an Employee Management System? Understand in Detail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3"/>
          <p:cNvSpPr txBox="1"/>
          <p:nvPr/>
        </p:nvSpPr>
        <p:spPr>
          <a:xfrm>
            <a:off x="4262791" y="1058132"/>
            <a:ext cx="338978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>
              <a:buClr>
                <a:schemeClr val="dk1"/>
              </a:buClr>
              <a:buSzPts val="2400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DM Sans Bold"/>
                <a:cs typeface="DM Sans Bold"/>
                <a:sym typeface="DM Sans Bold"/>
              </a:rPr>
              <a:t>SUPERVISED BY</a:t>
            </a:r>
          </a:p>
        </p:txBody>
      </p:sp>
      <p:sp>
        <p:nvSpPr>
          <p:cNvPr id="2" name="Google Shape;109;p4">
            <a:extLst>
              <a:ext uri="{FF2B5EF4-FFF2-40B4-BE49-F238E27FC236}">
                <a16:creationId xmlns:a16="http://schemas.microsoft.com/office/drawing/2014/main" id="{23154332-D202-E62D-3E57-42BF229088B3}"/>
              </a:ext>
            </a:extLst>
          </p:cNvPr>
          <p:cNvSpPr txBox="1"/>
          <p:nvPr/>
        </p:nvSpPr>
        <p:spPr>
          <a:xfrm>
            <a:off x="3605118" y="2536342"/>
            <a:ext cx="4705134" cy="3096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>
              <a:lnSpc>
                <a:spcPct val="107000"/>
              </a:lnSpc>
            </a:pPr>
            <a:r>
              <a:rPr lang="en-US" sz="2400" b="1" dirty="0">
                <a:solidFill>
                  <a:schemeClr val="dk1"/>
                </a:solidFill>
                <a:latin typeface="Montserrat Black" pitchFamily="2" charset="0"/>
                <a:ea typeface="Times New Roman"/>
                <a:cs typeface="Times New Roman"/>
                <a:sym typeface="Times New Roman"/>
              </a:rPr>
              <a:t>MD. SHAHIDUZZAMAN</a:t>
            </a:r>
          </a:p>
          <a:p>
            <a:pPr lvl="0" algn="ctr">
              <a:lnSpc>
                <a:spcPct val="107000"/>
              </a:lnSpc>
            </a:pPr>
            <a:r>
              <a:rPr lang="en-US" sz="1800" i="1" dirty="0">
                <a:solidFill>
                  <a:srgbClr val="333333"/>
                </a:solidFill>
                <a:latin typeface="Montserrat Light" pitchFamily="2" charset="0"/>
                <a:ea typeface="Times New Roman"/>
                <a:cs typeface="Times New Roman"/>
                <a:sym typeface="Times New Roman"/>
              </a:rPr>
              <a:t>ASSISTANT PROFESSOR</a:t>
            </a:r>
          </a:p>
          <a:p>
            <a:pPr lvl="0" algn="ctr">
              <a:lnSpc>
                <a:spcPct val="107000"/>
              </a:lnSpc>
            </a:pPr>
            <a:endParaRPr lang="en-US" sz="1800" dirty="0">
              <a:solidFill>
                <a:schemeClr val="dk1"/>
              </a:solidFill>
              <a:latin typeface="Montserrat Light" pitchFamily="2" charset="0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333333"/>
                </a:solidFill>
                <a:latin typeface="Montserrat Light" pitchFamily="2" charset="0"/>
                <a:ea typeface="Times New Roman"/>
                <a:cs typeface="Times New Roman"/>
                <a:sym typeface="Times New Roman"/>
              </a:rPr>
              <a:t>DEPARTMENT OF COMPUTER SCIENCE &amp; ENGINEERING</a:t>
            </a:r>
          </a:p>
          <a:p>
            <a:pPr marL="0" marR="0" lvl="0" indent="0" algn="ctr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rgbClr val="333333"/>
              </a:solidFill>
              <a:latin typeface="Montserrat Light" pitchFamily="2" charset="0"/>
              <a:ea typeface="Times New Roman"/>
              <a:cs typeface="Times New Roman"/>
              <a:sym typeface="Times New Roman"/>
            </a:endParaRPr>
          </a:p>
          <a:p>
            <a:pPr algn="ctr">
              <a:lnSpc>
                <a:spcPct val="104166"/>
              </a:lnSpc>
            </a:pPr>
            <a:r>
              <a:rPr lang="en-US" sz="1800" spc="50" dirty="0">
                <a:solidFill>
                  <a:srgbClr val="000000"/>
                </a:solidFill>
                <a:latin typeface="Montserrat Light" pitchFamily="2" charset="0"/>
                <a:ea typeface="DM Sans"/>
                <a:cs typeface="DM Sans"/>
                <a:sym typeface="DM Sans"/>
              </a:rPr>
              <a:t>BANGLADESH UNIVERSITY OF BUSINESS AND TECHNOLOGY (BUBT)</a:t>
            </a:r>
          </a:p>
          <a:p>
            <a:pPr marL="0" marR="0" lvl="0" indent="0" algn="ctr" rtl="0">
              <a:lnSpc>
                <a:spcPct val="10416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097DBD-01CC-A7F2-F8BF-D65C15207B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583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 descr="What is an Employee Management System? Understand in Detail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27656C8B-6BCF-D1C3-7C3C-19DF958D4FFD}"/>
              </a:ext>
            </a:extLst>
          </p:cNvPr>
          <p:cNvSpPr txBox="1"/>
          <p:nvPr/>
        </p:nvSpPr>
        <p:spPr>
          <a:xfrm>
            <a:off x="4548174" y="451140"/>
            <a:ext cx="3095652" cy="7615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65"/>
              </a:lnSpc>
            </a:pPr>
            <a:r>
              <a:rPr lang="en-US" sz="40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OVERVIEW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9D7ABA0B-E6C8-E7D6-815E-D009FA83BAA7}"/>
              </a:ext>
            </a:extLst>
          </p:cNvPr>
          <p:cNvSpPr txBox="1"/>
          <p:nvPr/>
        </p:nvSpPr>
        <p:spPr>
          <a:xfrm>
            <a:off x="929407" y="1212695"/>
            <a:ext cx="5635625" cy="50439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90879" lvl="1" indent="-345439" algn="l">
              <a:lnSpc>
                <a:spcPct val="200000"/>
              </a:lnSpc>
              <a:buFont typeface="Arial"/>
              <a:buChar char="•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Montserrat Bold"/>
                <a:cs typeface="Montserrat Bold"/>
                <a:sym typeface="Montserrat Bold"/>
              </a:rPr>
              <a:t>Introduction</a:t>
            </a:r>
          </a:p>
          <a:p>
            <a:pPr marL="690879" lvl="1" indent="-345439" algn="l">
              <a:lnSpc>
                <a:spcPct val="200000"/>
              </a:lnSpc>
              <a:buFont typeface="Arial"/>
              <a:buChar char="•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Montserrat Bold"/>
                <a:cs typeface="Montserrat Bold"/>
                <a:sym typeface="Montserrat Bold"/>
              </a:rPr>
              <a:t>Problem Statement</a:t>
            </a:r>
          </a:p>
          <a:p>
            <a:pPr marL="690879" lvl="1" indent="-345439" algn="l">
              <a:lnSpc>
                <a:spcPct val="200000"/>
              </a:lnSpc>
              <a:buFont typeface="Arial"/>
              <a:buChar char="•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Montserrat Bold"/>
                <a:cs typeface="Montserrat Bold"/>
                <a:sym typeface="Montserrat Bold"/>
              </a:rPr>
              <a:t>Literature Review</a:t>
            </a:r>
          </a:p>
          <a:p>
            <a:pPr marL="690879" lvl="1" indent="-345439" algn="l">
              <a:lnSpc>
                <a:spcPct val="200000"/>
              </a:lnSpc>
              <a:buFont typeface="Arial"/>
              <a:buChar char="•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Montserrat Bold"/>
                <a:cs typeface="Montserrat Bold"/>
                <a:sym typeface="Montserrat Bold"/>
              </a:rPr>
              <a:t>Research Objectives</a:t>
            </a:r>
          </a:p>
          <a:p>
            <a:pPr marL="690879" lvl="1" indent="-345439" algn="l">
              <a:lnSpc>
                <a:spcPct val="200000"/>
              </a:lnSpc>
              <a:buFont typeface="Arial"/>
              <a:buChar char="•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Montserrat Bold"/>
                <a:cs typeface="Montserrat Bold"/>
                <a:sym typeface="Montserrat Bold"/>
              </a:rPr>
              <a:t>Dataset</a:t>
            </a:r>
          </a:p>
          <a:p>
            <a:pPr marL="690879" lvl="1" indent="-345439" algn="l">
              <a:lnSpc>
                <a:spcPct val="200000"/>
              </a:lnSpc>
              <a:buFont typeface="Arial"/>
              <a:buChar char="•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Montserrat Bold"/>
                <a:cs typeface="Montserrat Bold"/>
                <a:sym typeface="Montserrat Bold"/>
              </a:rPr>
              <a:t>Methodology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AD8D3C8A-5FD4-C8C6-30BC-19EE52CB251F}"/>
              </a:ext>
            </a:extLst>
          </p:cNvPr>
          <p:cNvSpPr txBox="1"/>
          <p:nvPr/>
        </p:nvSpPr>
        <p:spPr>
          <a:xfrm>
            <a:off x="6565032" y="1212695"/>
            <a:ext cx="5329650" cy="50439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3119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Montserrat Bold"/>
                <a:cs typeface="Montserrat Bold"/>
                <a:sym typeface="Montserrat Bold"/>
              </a:rPr>
              <a:t>Results</a:t>
            </a:r>
          </a:p>
          <a:p>
            <a:pPr marL="63119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Montserrat Bold"/>
                <a:cs typeface="Montserrat Bold"/>
                <a:sym typeface="Montserrat Bold"/>
              </a:rPr>
              <a:t>Model Comparison</a:t>
            </a:r>
          </a:p>
          <a:p>
            <a:pPr marL="690879" lvl="1" indent="-345439" algn="l">
              <a:lnSpc>
                <a:spcPct val="200000"/>
              </a:lnSpc>
              <a:buFont typeface="Arial"/>
              <a:buChar char="•"/>
            </a:pPr>
            <a:r>
              <a:rPr lang="en-US" sz="2800" dirty="0">
                <a:solidFill>
                  <a:srgbClr val="0C1D4B"/>
                </a:solidFill>
                <a:latin typeface="Montserrat Black" pitchFamily="2" charset="0"/>
              </a:rPr>
              <a:t>Explainable AI </a:t>
            </a:r>
          </a:p>
          <a:p>
            <a:pPr marL="690879" lvl="1" indent="-345439" algn="l">
              <a:lnSpc>
                <a:spcPct val="200000"/>
              </a:lnSpc>
              <a:buFont typeface="Arial"/>
              <a:buChar char="•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</a:rPr>
              <a:t>Web App Demo</a:t>
            </a:r>
            <a:endParaRPr lang="en-US" sz="2800" dirty="0">
              <a:solidFill>
                <a:srgbClr val="0C1D4B"/>
              </a:solidFill>
              <a:latin typeface="Montserrat Black" pitchFamily="2" charset="0"/>
            </a:endParaRPr>
          </a:p>
          <a:p>
            <a:pPr marL="690879" lvl="1" indent="-345439" algn="l">
              <a:lnSpc>
                <a:spcPct val="200000"/>
              </a:lnSpc>
              <a:buFont typeface="Arial"/>
              <a:buChar char="•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Montserrat Bold"/>
                <a:cs typeface="Montserrat Bold"/>
                <a:sym typeface="Montserrat Bold"/>
              </a:rPr>
              <a:t>Future Work</a:t>
            </a:r>
          </a:p>
          <a:p>
            <a:pPr marL="690879" lvl="1" indent="-345439" algn="l">
              <a:lnSpc>
                <a:spcPct val="200000"/>
              </a:lnSpc>
              <a:buFont typeface="Arial"/>
              <a:buChar char="•"/>
            </a:pPr>
            <a:r>
              <a:rPr lang="en-US" sz="2800" b="1" dirty="0">
                <a:solidFill>
                  <a:srgbClr val="0C1D4B"/>
                </a:solidFill>
                <a:latin typeface="Montserrat Black" pitchFamily="2" charset="0"/>
                <a:ea typeface="Montserrat Bold"/>
                <a:cs typeface="Montserrat Bold"/>
                <a:sym typeface="Montserrat Bold"/>
              </a:rPr>
              <a:t>Conclusion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2FA88E-DA53-8724-E7A0-347C20D664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5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"/>
          <p:cNvSpPr txBox="1"/>
          <p:nvPr/>
        </p:nvSpPr>
        <p:spPr>
          <a:xfrm>
            <a:off x="909438" y="3348831"/>
            <a:ext cx="9370872" cy="255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C1D"/>
              </a:buClr>
              <a:buSzPts val="1800"/>
              <a:buFont typeface="Arial"/>
              <a:buChar char="•"/>
            </a:pPr>
            <a:r>
              <a:rPr lang="en-US" sz="2200" b="1" i="0" u="none" dirty="0">
                <a:solidFill>
                  <a:srgbClr val="1B1C1D"/>
                </a:solidFill>
                <a:highlight>
                  <a:srgbClr val="FFFFFF"/>
                </a:highlight>
                <a:latin typeface="Dm sans" pitchFamily="2" charset="0"/>
                <a:ea typeface="Times New Roman"/>
                <a:cs typeface="Times New Roman"/>
                <a:sym typeface="Times New Roman"/>
              </a:rPr>
              <a:t>Reduced Yield: </a:t>
            </a:r>
            <a:r>
              <a:rPr lang="en-US" sz="2200" b="0" i="0" u="none" dirty="0">
                <a:solidFill>
                  <a:srgbClr val="1B1C1D"/>
                </a:solidFill>
                <a:highlight>
                  <a:srgbClr val="FFFFFF"/>
                </a:highlight>
                <a:latin typeface="Dm sans" pitchFamily="2" charset="0"/>
                <a:ea typeface="Times New Roman"/>
                <a:cs typeface="Times New Roman"/>
                <a:sym typeface="Times New Roman"/>
              </a:rPr>
              <a:t>Lower production of fruits, vegetables, or grains.</a:t>
            </a:r>
            <a:endParaRPr sz="2200" dirty="0">
              <a:latin typeface="Dm sans" pitchFamily="2" charset="0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1B1C1D"/>
              </a:buClr>
              <a:buSzPts val="1800"/>
              <a:buFont typeface="Arial"/>
              <a:buChar char="•"/>
            </a:pPr>
            <a:r>
              <a:rPr lang="en-US" sz="2200" b="1" i="0" u="none" dirty="0">
                <a:solidFill>
                  <a:srgbClr val="1B1C1D"/>
                </a:solidFill>
                <a:highlight>
                  <a:srgbClr val="FFFFFF"/>
                </a:highlight>
                <a:latin typeface="Dm sans" pitchFamily="2" charset="0"/>
                <a:ea typeface="Times New Roman"/>
                <a:cs typeface="Times New Roman"/>
                <a:sym typeface="Times New Roman"/>
              </a:rPr>
              <a:t>Poor Quality: </a:t>
            </a:r>
            <a:r>
              <a:rPr lang="en-US" sz="2200" b="0" i="0" u="none" dirty="0">
                <a:solidFill>
                  <a:srgbClr val="1B1C1D"/>
                </a:solidFill>
                <a:highlight>
                  <a:srgbClr val="FFFFFF"/>
                </a:highlight>
                <a:latin typeface="Dm sans" pitchFamily="2" charset="0"/>
                <a:ea typeface="Times New Roman"/>
                <a:cs typeface="Times New Roman"/>
                <a:sym typeface="Times New Roman"/>
              </a:rPr>
              <a:t>Aesthetic damage (spots, wilting) making produce unmarketable.</a:t>
            </a:r>
            <a:endParaRPr sz="2200" dirty="0">
              <a:latin typeface="Dm sans" pitchFamily="2" charset="0"/>
            </a:endParaRPr>
          </a:p>
          <a:p>
            <a:pPr marL="228600" marR="0" lvl="0" indent="-22860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1B1C1D"/>
              </a:buClr>
              <a:buSzPts val="1800"/>
              <a:buFont typeface="Arial"/>
              <a:buChar char="•"/>
            </a:pPr>
            <a:r>
              <a:rPr lang="en-US" sz="2200" b="1" i="0" u="none" dirty="0">
                <a:solidFill>
                  <a:srgbClr val="1B1C1D"/>
                </a:solidFill>
                <a:highlight>
                  <a:srgbClr val="FFFFFF"/>
                </a:highlight>
                <a:latin typeface="Dm sans" pitchFamily="2" charset="0"/>
                <a:ea typeface="Times New Roman"/>
                <a:cs typeface="Times New Roman"/>
                <a:sym typeface="Times New Roman"/>
              </a:rPr>
              <a:t>Economic Loss: </a:t>
            </a:r>
            <a:r>
              <a:rPr lang="en-US" sz="2200" b="0" i="0" u="none" dirty="0">
                <a:solidFill>
                  <a:srgbClr val="1B1C1D"/>
                </a:solidFill>
                <a:highlight>
                  <a:srgbClr val="FFFFFF"/>
                </a:highlight>
                <a:latin typeface="Dm sans" pitchFamily="2" charset="0"/>
                <a:ea typeface="Times New Roman"/>
                <a:cs typeface="Times New Roman"/>
                <a:sym typeface="Times New Roman"/>
              </a:rPr>
              <a:t>Significant financial loss for farmers and threats to global food security.</a:t>
            </a:r>
            <a:endParaRPr sz="2200" dirty="0">
              <a:latin typeface="Dm sans" pitchFamily="2" charset="0"/>
            </a:endParaRPr>
          </a:p>
        </p:txBody>
      </p:sp>
      <p:sp>
        <p:nvSpPr>
          <p:cNvPr id="117" name="Google Shape;117;p5"/>
          <p:cNvSpPr txBox="1"/>
          <p:nvPr/>
        </p:nvSpPr>
        <p:spPr>
          <a:xfrm>
            <a:off x="909438" y="1509307"/>
            <a:ext cx="5352214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Montserrat Medium" pitchFamily="2" charset="0"/>
                <a:ea typeface="Times New Roman"/>
                <a:cs typeface="Times New Roman"/>
                <a:sym typeface="Times New Roman"/>
              </a:rPr>
              <a:t>Overview of Plant Disease?</a:t>
            </a:r>
            <a:endParaRPr sz="2800" dirty="0">
              <a:latin typeface="Montserrat Medium" pitchFamily="2" charset="0"/>
            </a:endParaRPr>
          </a:p>
        </p:txBody>
      </p:sp>
      <p:sp>
        <p:nvSpPr>
          <p:cNvPr id="118" name="Google Shape;118;p5"/>
          <p:cNvSpPr txBox="1"/>
          <p:nvPr/>
        </p:nvSpPr>
        <p:spPr>
          <a:xfrm>
            <a:off x="909438" y="2032487"/>
            <a:ext cx="10298489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  <a:latin typeface="Dm sans" pitchFamily="2" charset="0"/>
                <a:ea typeface="Times New Roman"/>
                <a:cs typeface="Times New Roman"/>
                <a:sym typeface="Times New Roman"/>
              </a:rPr>
              <a:t>A plant disease is a physiological disorder or abnormality that alters the normal structure and function of a plant. It stops the plant from performing to its maximum potential, leading to:</a:t>
            </a:r>
            <a:endParaRPr sz="2200" dirty="0">
              <a:latin typeface="Dm sans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5ED159-A0AF-2527-6365-8D1185A01F80}"/>
              </a:ext>
            </a:extLst>
          </p:cNvPr>
          <p:cNvSpPr txBox="1"/>
          <p:nvPr/>
        </p:nvSpPr>
        <p:spPr>
          <a:xfrm>
            <a:off x="909438" y="405813"/>
            <a:ext cx="6097656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Introduction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F5DA27-EEBC-3730-B10E-87714679BD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5ED159-A0AF-2527-6365-8D1185A01F80}"/>
              </a:ext>
            </a:extLst>
          </p:cNvPr>
          <p:cNvSpPr txBox="1"/>
          <p:nvPr/>
        </p:nvSpPr>
        <p:spPr>
          <a:xfrm>
            <a:off x="909438" y="405813"/>
            <a:ext cx="6097656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Introduction</a:t>
            </a:r>
          </a:p>
        </p:txBody>
      </p:sp>
      <p:sp>
        <p:nvSpPr>
          <p:cNvPr id="5" name="Google Shape;119;p5">
            <a:extLst>
              <a:ext uri="{FF2B5EF4-FFF2-40B4-BE49-F238E27FC236}">
                <a16:creationId xmlns:a16="http://schemas.microsoft.com/office/drawing/2014/main" id="{7BF0132B-755F-A88A-6A7D-65FE73176557}"/>
              </a:ext>
            </a:extLst>
          </p:cNvPr>
          <p:cNvSpPr txBox="1"/>
          <p:nvPr/>
        </p:nvSpPr>
        <p:spPr>
          <a:xfrm>
            <a:off x="909438" y="1427004"/>
            <a:ext cx="9695614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Montserrat Medium" pitchFamily="2" charset="0"/>
                <a:ea typeface="Times New Roman"/>
                <a:cs typeface="Times New Roman"/>
                <a:sym typeface="Times New Roman"/>
              </a:rPr>
              <a:t>These diseases are primarily caused by </a:t>
            </a:r>
            <a:r>
              <a:rPr lang="en-US" sz="2400" b="1" dirty="0">
                <a:solidFill>
                  <a:schemeClr val="dk1"/>
                </a:solidFill>
                <a:latin typeface="Montserrat Medium" pitchFamily="2" charset="0"/>
                <a:ea typeface="Times New Roman"/>
                <a:cs typeface="Times New Roman"/>
                <a:sym typeface="Times New Roman"/>
              </a:rPr>
              <a:t>pathogens</a:t>
            </a:r>
            <a:r>
              <a:rPr lang="en-US" sz="2400" dirty="0">
                <a:solidFill>
                  <a:schemeClr val="dk1"/>
                </a:solidFill>
                <a:latin typeface="Montserrat Medium" pitchFamily="2" charset="0"/>
                <a:ea typeface="Times New Roman"/>
                <a:cs typeface="Times New Roman"/>
                <a:sym typeface="Times New Roman"/>
              </a:rPr>
              <a:t> such as: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3AB4B6-ED1C-3FF3-4B0E-ED04C15121A8}"/>
              </a:ext>
            </a:extLst>
          </p:cNvPr>
          <p:cNvSpPr txBox="1"/>
          <p:nvPr/>
        </p:nvSpPr>
        <p:spPr>
          <a:xfrm>
            <a:off x="909438" y="2146853"/>
            <a:ext cx="510107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2200" b="1" dirty="0">
                <a:solidFill>
                  <a:schemeClr val="dk1"/>
                </a:solidFill>
                <a:latin typeface="Dm sans" pitchFamily="2" charset="0"/>
                <a:ea typeface="Times New Roman"/>
                <a:cs typeface="Times New Roman"/>
                <a:sym typeface="Times New Roman"/>
              </a:rPr>
              <a:t>Fungi:</a:t>
            </a:r>
            <a:r>
              <a:rPr lang="en-US" sz="2200" dirty="0">
                <a:solidFill>
                  <a:schemeClr val="dk1"/>
                </a:solidFill>
                <a:latin typeface="Dm sans" pitchFamily="2" charset="0"/>
                <a:ea typeface="Times New Roman"/>
                <a:cs typeface="Times New Roman"/>
                <a:sym typeface="Times New Roman"/>
              </a:rPr>
              <a:t> (e.g., Late Blight, Black Rot)</a:t>
            </a:r>
            <a:endParaRPr lang="en-US" sz="2200" dirty="0">
              <a:latin typeface="Dm sans" pitchFamily="2" charset="0"/>
            </a:endParaRPr>
          </a:p>
          <a:p>
            <a:pPr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sz="2200" dirty="0">
              <a:solidFill>
                <a:schemeClr val="dk1"/>
              </a:solidFill>
              <a:latin typeface="Dm sans" pitchFamily="2" charset="0"/>
              <a:ea typeface="Times New Roman"/>
              <a:cs typeface="Times New Roman"/>
              <a:sym typeface="Times New Roman"/>
            </a:endParaRPr>
          </a:p>
          <a:p>
            <a:pPr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2200" b="1" dirty="0">
                <a:solidFill>
                  <a:schemeClr val="dk1"/>
                </a:solidFill>
                <a:latin typeface="Dm sans" pitchFamily="2" charset="0"/>
                <a:ea typeface="Times New Roman"/>
                <a:cs typeface="Times New Roman"/>
                <a:sym typeface="Times New Roman"/>
              </a:rPr>
              <a:t>Bacteria:</a:t>
            </a:r>
            <a:r>
              <a:rPr lang="en-US" sz="2200" dirty="0">
                <a:solidFill>
                  <a:schemeClr val="dk1"/>
                </a:solidFill>
                <a:latin typeface="Dm sans" pitchFamily="2" charset="0"/>
                <a:ea typeface="Times New Roman"/>
                <a:cs typeface="Times New Roman"/>
                <a:sym typeface="Times New Roman"/>
              </a:rPr>
              <a:t> (e.g., Bacterial Spot)</a:t>
            </a:r>
            <a:endParaRPr lang="en-US" sz="2200" dirty="0">
              <a:latin typeface="Dm sans" pitchFamily="2" charset="0"/>
            </a:endParaRPr>
          </a:p>
          <a:p>
            <a:pPr marR="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lang="en-US" sz="2200" dirty="0">
              <a:solidFill>
                <a:schemeClr val="dk1"/>
              </a:solidFill>
              <a:latin typeface="Dm sans" pitchFamily="2" charset="0"/>
              <a:ea typeface="Times New Roman"/>
              <a:cs typeface="Times New Roman"/>
              <a:sym typeface="Times New Roman"/>
            </a:endParaRPr>
          </a:p>
          <a:p>
            <a:pPr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2200" b="1" dirty="0">
                <a:solidFill>
                  <a:schemeClr val="dk1"/>
                </a:solidFill>
                <a:latin typeface="Dm sans" pitchFamily="2" charset="0"/>
                <a:ea typeface="Times New Roman"/>
                <a:cs typeface="Times New Roman"/>
                <a:sym typeface="Times New Roman"/>
              </a:rPr>
              <a:t>Viruses:</a:t>
            </a:r>
            <a:r>
              <a:rPr lang="en-US" sz="2200" dirty="0">
                <a:solidFill>
                  <a:schemeClr val="dk1"/>
                </a:solidFill>
                <a:latin typeface="Dm sans" pitchFamily="2" charset="0"/>
                <a:ea typeface="Times New Roman"/>
                <a:cs typeface="Times New Roman"/>
                <a:sym typeface="Times New Roman"/>
              </a:rPr>
              <a:t> (e.g., Yellow Leaf Curl Virus)</a:t>
            </a:r>
            <a:endParaRPr lang="en-US" sz="2200" dirty="0">
              <a:latin typeface="Dm sans" pitchFamily="2" charset="0"/>
            </a:endParaRPr>
          </a:p>
          <a:p>
            <a:endParaRPr lang="en-US" sz="2200" dirty="0">
              <a:latin typeface="Dm sans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C1404D-DCCF-6EE3-C276-D68A24C6C1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652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5ED159-A0AF-2527-6365-8D1185A01F80}"/>
              </a:ext>
            </a:extLst>
          </p:cNvPr>
          <p:cNvSpPr txBox="1"/>
          <p:nvPr/>
        </p:nvSpPr>
        <p:spPr>
          <a:xfrm>
            <a:off x="919377" y="633675"/>
            <a:ext cx="6276553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Problem Statement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0EBCFF6-7BA3-7950-0E57-072B783081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8709" y="1775936"/>
            <a:ext cx="8492980" cy="420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50784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Montserrat Medium" pitchFamily="2" charset="0"/>
              </a:rPr>
              <a:t>Manual Diagnosis Limitations: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Montserrat Medium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5CE540-9040-4C6E-FFE9-AB4F1CB03EDD}"/>
              </a:ext>
            </a:extLst>
          </p:cNvPr>
          <p:cNvSpPr txBox="1"/>
          <p:nvPr/>
        </p:nvSpPr>
        <p:spPr>
          <a:xfrm>
            <a:off x="1316942" y="2196548"/>
            <a:ext cx="8364790" cy="11497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1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Time-consuming, subjective, and prone to human error.</a:t>
            </a:r>
          </a:p>
          <a:p>
            <a:pPr marL="285750" marR="0" lvl="1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Scarcity of experts in remote agricultural areas.</a:t>
            </a: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EBE91870-CB89-9A7B-D52F-68CFAA28F0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196" y="3743886"/>
            <a:ext cx="8492980" cy="420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50784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Montserrat Medium" pitchFamily="2" charset="0"/>
              </a:rPr>
              <a:t>Computational Constraints: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Montserrat Medium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B968B7-C8CC-D47B-A23D-56236E4B53A7}"/>
              </a:ext>
            </a:extLst>
          </p:cNvPr>
          <p:cNvSpPr txBox="1"/>
          <p:nvPr/>
        </p:nvSpPr>
        <p:spPr>
          <a:xfrm>
            <a:off x="1237430" y="4164498"/>
            <a:ext cx="8204746" cy="1703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4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High accuracy models (e.g., ResNet50) are too heavy for mobile devices.</a:t>
            </a:r>
          </a:p>
          <a:p>
            <a:pPr marL="342900" marR="0" lvl="1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High memory usage and slow inference speed.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377C04-4201-198E-BBB6-BE5C0AB8C2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341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5ED159-A0AF-2527-6365-8D1185A01F80}"/>
              </a:ext>
            </a:extLst>
          </p:cNvPr>
          <p:cNvSpPr txBox="1"/>
          <p:nvPr/>
        </p:nvSpPr>
        <p:spPr>
          <a:xfrm>
            <a:off x="919377" y="633675"/>
            <a:ext cx="6276553" cy="866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565"/>
              </a:lnSpc>
            </a:pPr>
            <a:r>
              <a:rPr lang="en-US" sz="4400" b="1" dirty="0">
                <a:solidFill>
                  <a:srgbClr val="0C1D4B"/>
                </a:solidFill>
                <a:latin typeface="Montserrat Black" pitchFamily="2" charset="0"/>
                <a:ea typeface="Montserrat Heavy"/>
                <a:cs typeface="Montserrat Heavy"/>
                <a:sym typeface="Montserrat Heavy"/>
              </a:rPr>
              <a:t>Problem Statement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F9925B4-780C-55CB-59E1-7CD71BD655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7857" y="1756060"/>
            <a:ext cx="8492980" cy="420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50784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Montserrat Medium" pitchFamily="2" charset="0"/>
              </a:rPr>
              <a:t>The "Black Box" Issue: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Montserrat Medium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CE6F10-D1D4-CA47-5FEB-9D3F16CF54BD}"/>
              </a:ext>
            </a:extLst>
          </p:cNvPr>
          <p:cNvSpPr txBox="1"/>
          <p:nvPr/>
        </p:nvSpPr>
        <p:spPr>
          <a:xfrm>
            <a:off x="1456091" y="2176672"/>
            <a:ext cx="8204746" cy="1149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1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Lack of transparency in Deep Learning models.</a:t>
            </a:r>
          </a:p>
          <a:p>
            <a:pPr marR="0" lvl="1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Farmers distrust "unexplained" predictions.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5D30C0B-9ECB-9CE6-4B6E-ABFD3C4899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7857" y="3747022"/>
            <a:ext cx="8492980" cy="420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50784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Montserrat Medium" pitchFamily="2" charset="0"/>
              </a:rPr>
              <a:t>Accuracy vs. Efficiency Gap: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Montserrat Medium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1CF0F0-B24F-ABFF-3DA3-D8940D28A3BE}"/>
              </a:ext>
            </a:extLst>
          </p:cNvPr>
          <p:cNvSpPr txBox="1"/>
          <p:nvPr/>
        </p:nvSpPr>
        <p:spPr>
          <a:xfrm>
            <a:off x="1456091" y="4212509"/>
            <a:ext cx="7151196" cy="1149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1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Dm sans" pitchFamily="2" charset="0"/>
              </a:rPr>
              <a:t>Existing lightweight models often sacrifice accuracy for speed.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402EFF-D521-FA20-CA4F-F5659B19C2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5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</TotalTime>
  <Words>1381</Words>
  <Application>Microsoft Office PowerPoint</Application>
  <PresentationFormat>Widescreen</PresentationFormat>
  <Paragraphs>296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Arial</vt:lpstr>
      <vt:lpstr>Calibri</vt:lpstr>
      <vt:lpstr>Dm sans</vt:lpstr>
      <vt:lpstr>DM Sans Bold</vt:lpstr>
      <vt:lpstr>Montserrat Black</vt:lpstr>
      <vt:lpstr>Montserrat Heavy</vt:lpstr>
      <vt:lpstr>Montserrat Light</vt:lpstr>
      <vt:lpstr>Montserrat Medium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Aktaruzzaman</dc:creator>
  <cp:lastModifiedBy>Aktaruzzaman .</cp:lastModifiedBy>
  <cp:revision>4</cp:revision>
  <dcterms:created xsi:type="dcterms:W3CDTF">2025-05-04T04:08:00Z</dcterms:created>
  <dcterms:modified xsi:type="dcterms:W3CDTF">2026-02-03T17:20:02Z</dcterms:modified>
</cp:coreProperties>
</file>